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A0DF5-13F5-4F7C-9BF2-F0ADCBEE2F91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7D103ED-47D9-4412-9111-6F0853748BD2}">
      <dgm:prSet phldrT="[Texto]"/>
      <dgm:spPr/>
      <dgm:t>
        <a:bodyPr/>
        <a:lstStyle/>
        <a:p>
          <a:r>
            <a:rPr lang="es-ES" dirty="0" smtClean="0"/>
            <a:t>GESTIÓN PÚBLICA</a:t>
          </a:r>
          <a:endParaRPr lang="es-ES" dirty="0"/>
        </a:p>
      </dgm:t>
    </dgm:pt>
    <dgm:pt modelId="{534212B7-8C35-4C27-9A71-32A62F8CD70A}" type="parTrans" cxnId="{947E8DBE-6954-4742-8B78-A2BFF18C4CE4}">
      <dgm:prSet/>
      <dgm:spPr/>
      <dgm:t>
        <a:bodyPr/>
        <a:lstStyle/>
        <a:p>
          <a:endParaRPr lang="es-ES"/>
        </a:p>
      </dgm:t>
    </dgm:pt>
    <dgm:pt modelId="{D51B99C7-2695-4DC5-86CC-081743FE0602}" type="sibTrans" cxnId="{947E8DBE-6954-4742-8B78-A2BFF18C4CE4}">
      <dgm:prSet/>
      <dgm:spPr/>
      <dgm:t>
        <a:bodyPr/>
        <a:lstStyle/>
        <a:p>
          <a:endParaRPr lang="es-ES"/>
        </a:p>
      </dgm:t>
    </dgm:pt>
    <dgm:pt modelId="{6309E9B7-7D31-49BD-8C6A-30A16FB7A7E0}">
      <dgm:prSet phldrT="[Texto]" custT="1"/>
      <dgm:spPr/>
      <dgm:t>
        <a:bodyPr/>
        <a:lstStyle/>
        <a:p>
          <a:r>
            <a:rPr lang="es-ES" sz="24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Administra</a:t>
          </a:r>
        </a:p>
        <a:p>
          <a:r>
            <a:rPr lang="es-ES" sz="24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lo Público</a:t>
          </a:r>
          <a:endParaRPr lang="es-ES" sz="24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42FEF13B-4E46-4997-846B-01400764C2A9}" type="parTrans" cxnId="{D2687B63-3AD0-49EF-AA95-0D221324B0FD}">
      <dgm:prSet/>
      <dgm:spPr/>
      <dgm:t>
        <a:bodyPr/>
        <a:lstStyle/>
        <a:p>
          <a:endParaRPr lang="es-ES"/>
        </a:p>
      </dgm:t>
    </dgm:pt>
    <dgm:pt modelId="{993D378F-987D-4DC7-90E7-DF6BB767FEBE}" type="sibTrans" cxnId="{D2687B63-3AD0-49EF-AA95-0D221324B0FD}">
      <dgm:prSet/>
      <dgm:spPr/>
      <dgm:t>
        <a:bodyPr/>
        <a:lstStyle/>
        <a:p>
          <a:endParaRPr lang="es-ES"/>
        </a:p>
      </dgm:t>
    </dgm:pt>
    <dgm:pt modelId="{5008CFE8-8092-49D4-9EC3-E2540254B958}">
      <dgm:prSet phldrT="[Texto]" custT="1"/>
      <dgm:spPr/>
      <dgm:t>
        <a:bodyPr/>
        <a:lstStyle/>
        <a:p>
          <a:r>
            <a:rPr lang="es-ES" sz="24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Promueve  y Fortalece las políticas publicas</a:t>
          </a:r>
          <a:endParaRPr lang="es-ES" sz="24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63D8EF6-6D02-404D-88DC-DB4D35D3993B}" type="parTrans" cxnId="{EC4B3BFA-B545-4AC5-A426-F8C21963952C}">
      <dgm:prSet/>
      <dgm:spPr/>
      <dgm:t>
        <a:bodyPr/>
        <a:lstStyle/>
        <a:p>
          <a:endParaRPr lang="es-ES"/>
        </a:p>
      </dgm:t>
    </dgm:pt>
    <dgm:pt modelId="{44A6354A-8B3C-4F87-A54B-6FB31B1132F1}" type="sibTrans" cxnId="{EC4B3BFA-B545-4AC5-A426-F8C21963952C}">
      <dgm:prSet/>
      <dgm:spPr/>
      <dgm:t>
        <a:bodyPr/>
        <a:lstStyle/>
        <a:p>
          <a:endParaRPr lang="es-ES"/>
        </a:p>
      </dgm:t>
    </dgm:pt>
    <dgm:pt modelId="{314B6112-CC3D-464D-836A-3122F25D32B9}">
      <dgm:prSet phldrT="[Texto]" custT="1"/>
      <dgm:spPr/>
      <dgm:t>
        <a:bodyPr/>
        <a:lstStyle/>
        <a:p>
          <a:r>
            <a:rPr lang="es-ES" sz="24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Proyectos y Programas </a:t>
          </a:r>
          <a:endParaRPr lang="es-ES" sz="24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09DD7CD-76B7-48A7-869D-824BBB5992E0}" type="parTrans" cxnId="{FD4B1F4D-8400-4F26-8177-9868A9131876}">
      <dgm:prSet/>
      <dgm:spPr/>
      <dgm:t>
        <a:bodyPr/>
        <a:lstStyle/>
        <a:p>
          <a:endParaRPr lang="es-ES"/>
        </a:p>
      </dgm:t>
    </dgm:pt>
    <dgm:pt modelId="{584ADB47-D000-4E33-83DA-DD16650F5F09}" type="sibTrans" cxnId="{FD4B1F4D-8400-4F26-8177-9868A9131876}">
      <dgm:prSet/>
      <dgm:spPr/>
      <dgm:t>
        <a:bodyPr/>
        <a:lstStyle/>
        <a:p>
          <a:endParaRPr lang="es-ES"/>
        </a:p>
      </dgm:t>
    </dgm:pt>
    <dgm:pt modelId="{5798269C-C312-4970-8047-1B45F459B68C}" type="pres">
      <dgm:prSet presAssocID="{4C8A0DF5-13F5-4F7C-9BF2-F0ADCBEE2F9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54A790-0330-433E-A07E-50F60AA76099}" type="pres">
      <dgm:prSet presAssocID="{97D103ED-47D9-4412-9111-6F0853748BD2}" presName="root1" presStyleCnt="0"/>
      <dgm:spPr/>
    </dgm:pt>
    <dgm:pt modelId="{E890A60A-10B6-464E-8CC4-0E581413CBE8}" type="pres">
      <dgm:prSet presAssocID="{97D103ED-47D9-4412-9111-6F0853748BD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FC6AA87-BB6B-4252-AFB1-09EA8DA6F566}" type="pres">
      <dgm:prSet presAssocID="{97D103ED-47D9-4412-9111-6F0853748BD2}" presName="level2hierChild" presStyleCnt="0"/>
      <dgm:spPr/>
    </dgm:pt>
    <dgm:pt modelId="{D244B0BD-DBE0-49E2-B336-16DAE5289D6D}" type="pres">
      <dgm:prSet presAssocID="{42FEF13B-4E46-4997-846B-01400764C2A9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901A8B94-FC1C-44BB-A707-12A215E47B18}" type="pres">
      <dgm:prSet presAssocID="{42FEF13B-4E46-4997-846B-01400764C2A9}" presName="connTx" presStyleLbl="parChTrans1D2" presStyleIdx="0" presStyleCnt="3"/>
      <dgm:spPr/>
      <dgm:t>
        <a:bodyPr/>
        <a:lstStyle/>
        <a:p>
          <a:endParaRPr lang="es-ES"/>
        </a:p>
      </dgm:t>
    </dgm:pt>
    <dgm:pt modelId="{88E1A09B-69E2-4015-B2BF-5A07D1D5C7D4}" type="pres">
      <dgm:prSet presAssocID="{6309E9B7-7D31-49BD-8C6A-30A16FB7A7E0}" presName="root2" presStyleCnt="0"/>
      <dgm:spPr/>
    </dgm:pt>
    <dgm:pt modelId="{7432563E-52A1-4B8E-AEFE-C09D4A0D66F4}" type="pres">
      <dgm:prSet presAssocID="{6309E9B7-7D31-49BD-8C6A-30A16FB7A7E0}" presName="LevelTwoTextNode" presStyleLbl="node2" presStyleIdx="0" presStyleCnt="3" custLinFactNeighborX="2518" custLinFactNeighborY="-16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D8C96A-FB41-42F6-97C8-58A057B678CA}" type="pres">
      <dgm:prSet presAssocID="{6309E9B7-7D31-49BD-8C6A-30A16FB7A7E0}" presName="level3hierChild" presStyleCnt="0"/>
      <dgm:spPr/>
    </dgm:pt>
    <dgm:pt modelId="{E214D153-0681-4DCA-8272-0EDC001FF836}" type="pres">
      <dgm:prSet presAssocID="{A63D8EF6-6D02-404D-88DC-DB4D35D3993B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66CBEA5A-1974-43F5-BD03-609EC7DF07D6}" type="pres">
      <dgm:prSet presAssocID="{A63D8EF6-6D02-404D-88DC-DB4D35D3993B}" presName="connTx" presStyleLbl="parChTrans1D2" presStyleIdx="1" presStyleCnt="3"/>
      <dgm:spPr/>
      <dgm:t>
        <a:bodyPr/>
        <a:lstStyle/>
        <a:p>
          <a:endParaRPr lang="es-ES"/>
        </a:p>
      </dgm:t>
    </dgm:pt>
    <dgm:pt modelId="{79430078-4247-4773-B70E-880995486296}" type="pres">
      <dgm:prSet presAssocID="{5008CFE8-8092-49D4-9EC3-E2540254B958}" presName="root2" presStyleCnt="0"/>
      <dgm:spPr/>
    </dgm:pt>
    <dgm:pt modelId="{F2284B36-828F-40FB-8F00-6CD97BF56DB3}" type="pres">
      <dgm:prSet presAssocID="{5008CFE8-8092-49D4-9EC3-E2540254B95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F7F3A01-5E3A-4380-A15E-56343C88D118}" type="pres">
      <dgm:prSet presAssocID="{5008CFE8-8092-49D4-9EC3-E2540254B958}" presName="level3hierChild" presStyleCnt="0"/>
      <dgm:spPr/>
    </dgm:pt>
    <dgm:pt modelId="{6E83666B-7A4D-4A5F-A564-93B50DEA0066}" type="pres">
      <dgm:prSet presAssocID="{D09DD7CD-76B7-48A7-869D-824BBB5992E0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96A6714D-7FF4-41FD-ACAF-4509C5E90DA8}" type="pres">
      <dgm:prSet presAssocID="{D09DD7CD-76B7-48A7-869D-824BBB5992E0}" presName="connTx" presStyleLbl="parChTrans1D2" presStyleIdx="2" presStyleCnt="3"/>
      <dgm:spPr/>
      <dgm:t>
        <a:bodyPr/>
        <a:lstStyle/>
        <a:p>
          <a:endParaRPr lang="es-ES"/>
        </a:p>
      </dgm:t>
    </dgm:pt>
    <dgm:pt modelId="{AB70F109-44B2-4331-81EE-0BF0EE34CC7E}" type="pres">
      <dgm:prSet presAssocID="{314B6112-CC3D-464D-836A-3122F25D32B9}" presName="root2" presStyleCnt="0"/>
      <dgm:spPr/>
    </dgm:pt>
    <dgm:pt modelId="{BFB09DFC-3026-482A-893F-1C2A7F86CC55}" type="pres">
      <dgm:prSet presAssocID="{314B6112-CC3D-464D-836A-3122F25D32B9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7461BC-9BF9-4EF6-B39B-5887542C82F4}" type="pres">
      <dgm:prSet presAssocID="{314B6112-CC3D-464D-836A-3122F25D32B9}" presName="level3hierChild" presStyleCnt="0"/>
      <dgm:spPr/>
    </dgm:pt>
  </dgm:ptLst>
  <dgm:cxnLst>
    <dgm:cxn modelId="{947E8DBE-6954-4742-8B78-A2BFF18C4CE4}" srcId="{4C8A0DF5-13F5-4F7C-9BF2-F0ADCBEE2F91}" destId="{97D103ED-47D9-4412-9111-6F0853748BD2}" srcOrd="0" destOrd="0" parTransId="{534212B7-8C35-4C27-9A71-32A62F8CD70A}" sibTransId="{D51B99C7-2695-4DC5-86CC-081743FE0602}"/>
    <dgm:cxn modelId="{B5D42420-37B6-43FA-8B30-8E4B2557986E}" type="presOf" srcId="{4C8A0DF5-13F5-4F7C-9BF2-F0ADCBEE2F91}" destId="{5798269C-C312-4970-8047-1B45F459B68C}" srcOrd="0" destOrd="0" presId="urn:microsoft.com/office/officeart/2005/8/layout/hierarchy2"/>
    <dgm:cxn modelId="{EC4B3BFA-B545-4AC5-A426-F8C21963952C}" srcId="{97D103ED-47D9-4412-9111-6F0853748BD2}" destId="{5008CFE8-8092-49D4-9EC3-E2540254B958}" srcOrd="1" destOrd="0" parTransId="{A63D8EF6-6D02-404D-88DC-DB4D35D3993B}" sibTransId="{44A6354A-8B3C-4F87-A54B-6FB31B1132F1}"/>
    <dgm:cxn modelId="{8B92B8D7-8E4F-4A0B-8ABE-19AA6C8D1DAE}" type="presOf" srcId="{A63D8EF6-6D02-404D-88DC-DB4D35D3993B}" destId="{E214D153-0681-4DCA-8272-0EDC001FF836}" srcOrd="0" destOrd="0" presId="urn:microsoft.com/office/officeart/2005/8/layout/hierarchy2"/>
    <dgm:cxn modelId="{D2687B63-3AD0-49EF-AA95-0D221324B0FD}" srcId="{97D103ED-47D9-4412-9111-6F0853748BD2}" destId="{6309E9B7-7D31-49BD-8C6A-30A16FB7A7E0}" srcOrd="0" destOrd="0" parTransId="{42FEF13B-4E46-4997-846B-01400764C2A9}" sibTransId="{993D378F-987D-4DC7-90E7-DF6BB767FEBE}"/>
    <dgm:cxn modelId="{A54036EC-B5FB-4507-9059-2061BCDD8556}" type="presOf" srcId="{A63D8EF6-6D02-404D-88DC-DB4D35D3993B}" destId="{66CBEA5A-1974-43F5-BD03-609EC7DF07D6}" srcOrd="1" destOrd="0" presId="urn:microsoft.com/office/officeart/2005/8/layout/hierarchy2"/>
    <dgm:cxn modelId="{FD4B1F4D-8400-4F26-8177-9868A9131876}" srcId="{97D103ED-47D9-4412-9111-6F0853748BD2}" destId="{314B6112-CC3D-464D-836A-3122F25D32B9}" srcOrd="2" destOrd="0" parTransId="{D09DD7CD-76B7-48A7-869D-824BBB5992E0}" sibTransId="{584ADB47-D000-4E33-83DA-DD16650F5F09}"/>
    <dgm:cxn modelId="{58AE34A7-C6BE-4C32-B3CA-229A3D9F2604}" type="presOf" srcId="{5008CFE8-8092-49D4-9EC3-E2540254B958}" destId="{F2284B36-828F-40FB-8F00-6CD97BF56DB3}" srcOrd="0" destOrd="0" presId="urn:microsoft.com/office/officeart/2005/8/layout/hierarchy2"/>
    <dgm:cxn modelId="{6EC01600-4EE6-4763-974E-26109FC0F0BB}" type="presOf" srcId="{97D103ED-47D9-4412-9111-6F0853748BD2}" destId="{E890A60A-10B6-464E-8CC4-0E581413CBE8}" srcOrd="0" destOrd="0" presId="urn:microsoft.com/office/officeart/2005/8/layout/hierarchy2"/>
    <dgm:cxn modelId="{3B1F1C78-F385-486E-8949-8E1665F18421}" type="presOf" srcId="{D09DD7CD-76B7-48A7-869D-824BBB5992E0}" destId="{6E83666B-7A4D-4A5F-A564-93B50DEA0066}" srcOrd="0" destOrd="0" presId="urn:microsoft.com/office/officeart/2005/8/layout/hierarchy2"/>
    <dgm:cxn modelId="{A01FBB3A-43B6-4875-B714-13F95566E012}" type="presOf" srcId="{314B6112-CC3D-464D-836A-3122F25D32B9}" destId="{BFB09DFC-3026-482A-893F-1C2A7F86CC55}" srcOrd="0" destOrd="0" presId="urn:microsoft.com/office/officeart/2005/8/layout/hierarchy2"/>
    <dgm:cxn modelId="{2EF2BAC5-0D89-4AF9-8858-03C258A8B654}" type="presOf" srcId="{D09DD7CD-76B7-48A7-869D-824BBB5992E0}" destId="{96A6714D-7FF4-41FD-ACAF-4509C5E90DA8}" srcOrd="1" destOrd="0" presId="urn:microsoft.com/office/officeart/2005/8/layout/hierarchy2"/>
    <dgm:cxn modelId="{330E517A-2773-4E20-9885-27357F0A48FF}" type="presOf" srcId="{42FEF13B-4E46-4997-846B-01400764C2A9}" destId="{901A8B94-FC1C-44BB-A707-12A215E47B18}" srcOrd="1" destOrd="0" presId="urn:microsoft.com/office/officeart/2005/8/layout/hierarchy2"/>
    <dgm:cxn modelId="{D389E789-F6FC-4DA8-BE1B-1027A35CB9D7}" type="presOf" srcId="{6309E9B7-7D31-49BD-8C6A-30A16FB7A7E0}" destId="{7432563E-52A1-4B8E-AEFE-C09D4A0D66F4}" srcOrd="0" destOrd="0" presId="urn:microsoft.com/office/officeart/2005/8/layout/hierarchy2"/>
    <dgm:cxn modelId="{2E274788-B619-4EE7-B497-9AE9BA899CA0}" type="presOf" srcId="{42FEF13B-4E46-4997-846B-01400764C2A9}" destId="{D244B0BD-DBE0-49E2-B336-16DAE5289D6D}" srcOrd="0" destOrd="0" presId="urn:microsoft.com/office/officeart/2005/8/layout/hierarchy2"/>
    <dgm:cxn modelId="{DD535A42-37E4-40DC-B2AD-C014831A6CC4}" type="presParOf" srcId="{5798269C-C312-4970-8047-1B45F459B68C}" destId="{2054A790-0330-433E-A07E-50F60AA76099}" srcOrd="0" destOrd="0" presId="urn:microsoft.com/office/officeart/2005/8/layout/hierarchy2"/>
    <dgm:cxn modelId="{6C4E84DC-F5B5-4998-8F92-974404040E33}" type="presParOf" srcId="{2054A790-0330-433E-A07E-50F60AA76099}" destId="{E890A60A-10B6-464E-8CC4-0E581413CBE8}" srcOrd="0" destOrd="0" presId="urn:microsoft.com/office/officeart/2005/8/layout/hierarchy2"/>
    <dgm:cxn modelId="{0D537880-CA3B-4566-97AB-4A10FD36A5A7}" type="presParOf" srcId="{2054A790-0330-433E-A07E-50F60AA76099}" destId="{DFC6AA87-BB6B-4252-AFB1-09EA8DA6F566}" srcOrd="1" destOrd="0" presId="urn:microsoft.com/office/officeart/2005/8/layout/hierarchy2"/>
    <dgm:cxn modelId="{A5E500D7-B803-412B-9E2F-E007DB8C47CB}" type="presParOf" srcId="{DFC6AA87-BB6B-4252-AFB1-09EA8DA6F566}" destId="{D244B0BD-DBE0-49E2-B336-16DAE5289D6D}" srcOrd="0" destOrd="0" presId="urn:microsoft.com/office/officeart/2005/8/layout/hierarchy2"/>
    <dgm:cxn modelId="{BAB90169-50FB-4205-810C-B7B1A56B437B}" type="presParOf" srcId="{D244B0BD-DBE0-49E2-B336-16DAE5289D6D}" destId="{901A8B94-FC1C-44BB-A707-12A215E47B18}" srcOrd="0" destOrd="0" presId="urn:microsoft.com/office/officeart/2005/8/layout/hierarchy2"/>
    <dgm:cxn modelId="{9DFE06EE-B630-4EFC-9339-C619594B5A91}" type="presParOf" srcId="{DFC6AA87-BB6B-4252-AFB1-09EA8DA6F566}" destId="{88E1A09B-69E2-4015-B2BF-5A07D1D5C7D4}" srcOrd="1" destOrd="0" presId="urn:microsoft.com/office/officeart/2005/8/layout/hierarchy2"/>
    <dgm:cxn modelId="{211EEF0C-9319-4B8C-826B-205D5962AED6}" type="presParOf" srcId="{88E1A09B-69E2-4015-B2BF-5A07D1D5C7D4}" destId="{7432563E-52A1-4B8E-AEFE-C09D4A0D66F4}" srcOrd="0" destOrd="0" presId="urn:microsoft.com/office/officeart/2005/8/layout/hierarchy2"/>
    <dgm:cxn modelId="{3F1F7834-3412-4B0D-887D-DC843C096CDA}" type="presParOf" srcId="{88E1A09B-69E2-4015-B2BF-5A07D1D5C7D4}" destId="{34D8C96A-FB41-42F6-97C8-58A057B678CA}" srcOrd="1" destOrd="0" presId="urn:microsoft.com/office/officeart/2005/8/layout/hierarchy2"/>
    <dgm:cxn modelId="{D259EDE2-99B8-4435-9E57-3DA904944BA6}" type="presParOf" srcId="{DFC6AA87-BB6B-4252-AFB1-09EA8DA6F566}" destId="{E214D153-0681-4DCA-8272-0EDC001FF836}" srcOrd="2" destOrd="0" presId="urn:microsoft.com/office/officeart/2005/8/layout/hierarchy2"/>
    <dgm:cxn modelId="{F408C799-F81C-49A7-91B2-4921C672354A}" type="presParOf" srcId="{E214D153-0681-4DCA-8272-0EDC001FF836}" destId="{66CBEA5A-1974-43F5-BD03-609EC7DF07D6}" srcOrd="0" destOrd="0" presId="urn:microsoft.com/office/officeart/2005/8/layout/hierarchy2"/>
    <dgm:cxn modelId="{02B14B2D-D230-4173-8779-35C2FCBB571F}" type="presParOf" srcId="{DFC6AA87-BB6B-4252-AFB1-09EA8DA6F566}" destId="{79430078-4247-4773-B70E-880995486296}" srcOrd="3" destOrd="0" presId="urn:microsoft.com/office/officeart/2005/8/layout/hierarchy2"/>
    <dgm:cxn modelId="{00E250BC-677B-465C-933E-DA8A40C95704}" type="presParOf" srcId="{79430078-4247-4773-B70E-880995486296}" destId="{F2284B36-828F-40FB-8F00-6CD97BF56DB3}" srcOrd="0" destOrd="0" presId="urn:microsoft.com/office/officeart/2005/8/layout/hierarchy2"/>
    <dgm:cxn modelId="{E62FBB52-EEEF-4679-B558-7006400D34FB}" type="presParOf" srcId="{79430078-4247-4773-B70E-880995486296}" destId="{8F7F3A01-5E3A-4380-A15E-56343C88D118}" srcOrd="1" destOrd="0" presId="urn:microsoft.com/office/officeart/2005/8/layout/hierarchy2"/>
    <dgm:cxn modelId="{3B869835-41D9-487B-92BE-B9F91858E05A}" type="presParOf" srcId="{DFC6AA87-BB6B-4252-AFB1-09EA8DA6F566}" destId="{6E83666B-7A4D-4A5F-A564-93B50DEA0066}" srcOrd="4" destOrd="0" presId="urn:microsoft.com/office/officeart/2005/8/layout/hierarchy2"/>
    <dgm:cxn modelId="{DA6DDA1A-DE0D-43A0-99AA-5363416C326D}" type="presParOf" srcId="{6E83666B-7A4D-4A5F-A564-93B50DEA0066}" destId="{96A6714D-7FF4-41FD-ACAF-4509C5E90DA8}" srcOrd="0" destOrd="0" presId="urn:microsoft.com/office/officeart/2005/8/layout/hierarchy2"/>
    <dgm:cxn modelId="{BB9B2B01-1535-4CF0-8200-A17E69BDF562}" type="presParOf" srcId="{DFC6AA87-BB6B-4252-AFB1-09EA8DA6F566}" destId="{AB70F109-44B2-4331-81EE-0BF0EE34CC7E}" srcOrd="5" destOrd="0" presId="urn:microsoft.com/office/officeart/2005/8/layout/hierarchy2"/>
    <dgm:cxn modelId="{B18A08D3-06E0-4BD1-B1B3-01DD549F550B}" type="presParOf" srcId="{AB70F109-44B2-4331-81EE-0BF0EE34CC7E}" destId="{BFB09DFC-3026-482A-893F-1C2A7F86CC55}" srcOrd="0" destOrd="0" presId="urn:microsoft.com/office/officeart/2005/8/layout/hierarchy2"/>
    <dgm:cxn modelId="{A511CF8C-418E-4C49-A87B-82113C05ACF6}" type="presParOf" srcId="{AB70F109-44B2-4331-81EE-0BF0EE34CC7E}" destId="{917461BC-9BF9-4EF6-B39B-5887542C82F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E87F35-4ECA-4B51-A9D6-66629A4DA646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84F67FA-942A-48E4-848D-52F0A5BC7DF3}">
      <dgm:prSet phldrT="[Texto]" custT="1"/>
      <dgm:spPr/>
      <dgm:t>
        <a:bodyPr/>
        <a:lstStyle/>
        <a:p>
          <a:r>
            <a:rPr lang="es-ES" sz="2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ESTADO</a:t>
          </a:r>
          <a:endParaRPr lang="es-ES" sz="2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5E4BFB0-627A-4BCD-B0DA-4934CC60D574}" type="parTrans" cxnId="{9402A488-08F4-4AF9-AD50-E71EFFB3B871}">
      <dgm:prSet/>
      <dgm:spPr/>
      <dgm:t>
        <a:bodyPr/>
        <a:lstStyle/>
        <a:p>
          <a:endParaRPr lang="es-ES"/>
        </a:p>
      </dgm:t>
    </dgm:pt>
    <dgm:pt modelId="{68A8C545-7C46-4192-A8D9-3DAF5EE947A1}" type="sibTrans" cxnId="{9402A488-08F4-4AF9-AD50-E71EFFB3B871}">
      <dgm:prSet/>
      <dgm:spPr/>
      <dgm:t>
        <a:bodyPr/>
        <a:lstStyle/>
        <a:p>
          <a:endParaRPr lang="es-ES"/>
        </a:p>
      </dgm:t>
    </dgm:pt>
    <dgm:pt modelId="{F5D31849-9D5F-4C43-8C74-4514FF04D798}">
      <dgm:prSet phldrT="[Texto]"/>
      <dgm:spPr/>
      <dgm:t>
        <a:bodyPr/>
        <a:lstStyle/>
        <a:p>
          <a:r>
            <a:rPr lang="es-ES" dirty="0" smtClean="0"/>
            <a:t>Garantizar Derechos</a:t>
          </a:r>
          <a:endParaRPr lang="es-ES" dirty="0"/>
        </a:p>
      </dgm:t>
    </dgm:pt>
    <dgm:pt modelId="{0C47D684-326E-4C91-A17F-3337E7433771}" type="parTrans" cxnId="{B5947A33-0C48-4055-9135-14AEF2C70E08}">
      <dgm:prSet/>
      <dgm:spPr/>
      <dgm:t>
        <a:bodyPr/>
        <a:lstStyle/>
        <a:p>
          <a:endParaRPr lang="es-ES"/>
        </a:p>
      </dgm:t>
    </dgm:pt>
    <dgm:pt modelId="{DC0F223B-322F-451A-AC78-77B417B5E23B}" type="sibTrans" cxnId="{B5947A33-0C48-4055-9135-14AEF2C70E08}">
      <dgm:prSet/>
      <dgm:spPr/>
      <dgm:t>
        <a:bodyPr/>
        <a:lstStyle/>
        <a:p>
          <a:endParaRPr lang="es-ES"/>
        </a:p>
      </dgm:t>
    </dgm:pt>
    <dgm:pt modelId="{416C1D8F-072D-4CE7-BA3C-38B309ACE8EC}">
      <dgm:prSet phldrT="[Texto]"/>
      <dgm:spPr/>
      <dgm:t>
        <a:bodyPr/>
        <a:lstStyle/>
        <a:p>
          <a:r>
            <a:rPr lang="es-ES" dirty="0" smtClean="0"/>
            <a:t>Prevenir y </a:t>
          </a:r>
        </a:p>
        <a:p>
          <a:r>
            <a:rPr lang="es-ES" dirty="0" smtClean="0"/>
            <a:t>Controlar Riesgos</a:t>
          </a:r>
          <a:endParaRPr lang="es-ES" dirty="0"/>
        </a:p>
      </dgm:t>
    </dgm:pt>
    <dgm:pt modelId="{FE1C589E-835E-49F1-AF6B-2233D95E4BEE}" type="parTrans" cxnId="{FBF7130A-DCA8-4E9E-95E4-E7EC0B136B7B}">
      <dgm:prSet/>
      <dgm:spPr/>
      <dgm:t>
        <a:bodyPr/>
        <a:lstStyle/>
        <a:p>
          <a:endParaRPr lang="es-ES"/>
        </a:p>
      </dgm:t>
    </dgm:pt>
    <dgm:pt modelId="{C64429AD-68E4-40DA-92DD-7E1BB80F6519}" type="sibTrans" cxnId="{FBF7130A-DCA8-4E9E-95E4-E7EC0B136B7B}">
      <dgm:prSet/>
      <dgm:spPr/>
      <dgm:t>
        <a:bodyPr/>
        <a:lstStyle/>
        <a:p>
          <a:endParaRPr lang="es-ES"/>
        </a:p>
      </dgm:t>
    </dgm:pt>
    <dgm:pt modelId="{D5B8B3D0-86D2-4BBD-9CC1-F2E707DCE9DD}">
      <dgm:prSet phldrT="[Texto]"/>
      <dgm:spPr/>
      <dgm:t>
        <a:bodyPr/>
        <a:lstStyle/>
        <a:p>
          <a:r>
            <a:rPr lang="es-ES" dirty="0" smtClean="0"/>
            <a:t>Integración Social</a:t>
          </a:r>
          <a:endParaRPr lang="es-ES" dirty="0"/>
        </a:p>
      </dgm:t>
    </dgm:pt>
    <dgm:pt modelId="{CE190C10-2E2E-4A73-9356-965ACED26FF7}" type="parTrans" cxnId="{CABFED85-0F46-4560-8E4C-00C7EA28ECD9}">
      <dgm:prSet/>
      <dgm:spPr/>
      <dgm:t>
        <a:bodyPr/>
        <a:lstStyle/>
        <a:p>
          <a:endParaRPr lang="es-ES"/>
        </a:p>
      </dgm:t>
    </dgm:pt>
    <dgm:pt modelId="{7F54CDC1-1B4A-4592-BF32-D1A65DEC4502}" type="sibTrans" cxnId="{CABFED85-0F46-4560-8E4C-00C7EA28ECD9}">
      <dgm:prSet/>
      <dgm:spPr/>
      <dgm:t>
        <a:bodyPr/>
        <a:lstStyle/>
        <a:p>
          <a:endParaRPr lang="es-ES"/>
        </a:p>
      </dgm:t>
    </dgm:pt>
    <dgm:pt modelId="{61E18609-57F8-4EFF-A4C3-4629548DEBD8}">
      <dgm:prSet phldrT="[Texto]" custT="1"/>
      <dgm:spPr/>
      <dgm:t>
        <a:bodyPr/>
        <a:lstStyle/>
        <a:p>
          <a:r>
            <a:rPr lang="es-ES" sz="20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SEGURIDAD PÚBLICA Y CIUDADANA</a:t>
          </a:r>
          <a:endParaRPr lang="es-ES" sz="20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4096FED-EBF7-4226-BB4E-5E631F976084}" type="parTrans" cxnId="{168C475E-F7AA-42FF-875D-25BEE53BDE5A}">
      <dgm:prSet/>
      <dgm:spPr/>
      <dgm:t>
        <a:bodyPr/>
        <a:lstStyle/>
        <a:p>
          <a:endParaRPr lang="es-ES"/>
        </a:p>
      </dgm:t>
    </dgm:pt>
    <dgm:pt modelId="{881D1E83-68F0-4726-829B-383E1E5E37EE}" type="sibTrans" cxnId="{168C475E-F7AA-42FF-875D-25BEE53BDE5A}">
      <dgm:prSet/>
      <dgm:spPr/>
      <dgm:t>
        <a:bodyPr/>
        <a:lstStyle/>
        <a:p>
          <a:endParaRPr lang="es-ES"/>
        </a:p>
      </dgm:t>
    </dgm:pt>
    <dgm:pt modelId="{8AFBDCAD-D5B8-46EB-8837-B2FC55249125}" type="pres">
      <dgm:prSet presAssocID="{92E87F35-4ECA-4B51-A9D6-66629A4DA646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ES"/>
        </a:p>
      </dgm:t>
    </dgm:pt>
    <dgm:pt modelId="{E7F63A5C-EBED-468D-BAAD-972056D2883F}" type="pres">
      <dgm:prSet presAssocID="{92E87F35-4ECA-4B51-A9D6-66629A4DA646}" presName="arrowNode" presStyleLbl="node1" presStyleIdx="0" presStyleCnt="1"/>
      <dgm:spPr/>
    </dgm:pt>
    <dgm:pt modelId="{B104FFDE-0C52-40C9-8220-A9435F2A2218}" type="pres">
      <dgm:prSet presAssocID="{484F67FA-942A-48E4-848D-52F0A5BC7DF3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CAE7CB-D0C9-4670-AAC1-1E3B0E1A4C7E}" type="pres">
      <dgm:prSet presAssocID="{F5D31849-9D5F-4C43-8C74-4514FF04D798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8193EF-6032-4822-BBD5-6838B33BC433}" type="pres">
      <dgm:prSet presAssocID="{DC0F223B-322F-451A-AC78-77B417B5E23B}" presName="dotNode2" presStyleCnt="0"/>
      <dgm:spPr/>
    </dgm:pt>
    <dgm:pt modelId="{BE280533-F2E0-4975-8A32-35FA226DBAFE}" type="pres">
      <dgm:prSet presAssocID="{DC0F223B-322F-451A-AC78-77B417B5E23B}" presName="dotRepeatNode" presStyleLbl="fgShp" presStyleIdx="0" presStyleCnt="3"/>
      <dgm:spPr/>
      <dgm:t>
        <a:bodyPr/>
        <a:lstStyle/>
        <a:p>
          <a:endParaRPr lang="es-ES"/>
        </a:p>
      </dgm:t>
    </dgm:pt>
    <dgm:pt modelId="{B794678B-5304-409C-B8A0-594CCF3AC2F3}" type="pres">
      <dgm:prSet presAssocID="{416C1D8F-072D-4CE7-BA3C-38B309ACE8EC}" presName="txNode3" presStyleLbl="revTx" presStyleIdx="2" presStyleCnt="5" custScaleX="125950" custScaleY="112590" custLinFactNeighborX="-23374" custLinFactNeighborY="363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CB93E3-CA87-496C-9382-D2A6F852F423}" type="pres">
      <dgm:prSet presAssocID="{C64429AD-68E4-40DA-92DD-7E1BB80F6519}" presName="dotNode3" presStyleCnt="0"/>
      <dgm:spPr/>
    </dgm:pt>
    <dgm:pt modelId="{F7DB8D29-2DD9-4306-A00E-85B8459EE86A}" type="pres">
      <dgm:prSet presAssocID="{C64429AD-68E4-40DA-92DD-7E1BB80F6519}" presName="dotRepeatNode" presStyleLbl="fgShp" presStyleIdx="1" presStyleCnt="3"/>
      <dgm:spPr/>
      <dgm:t>
        <a:bodyPr/>
        <a:lstStyle/>
        <a:p>
          <a:endParaRPr lang="es-ES"/>
        </a:p>
      </dgm:t>
    </dgm:pt>
    <dgm:pt modelId="{0FC5BC4B-8CC3-4E99-824C-950364A746E6}" type="pres">
      <dgm:prSet presAssocID="{D5B8B3D0-86D2-4BBD-9CC1-F2E707DCE9DD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DA93F4-A505-42F0-9863-5C3E1F41C75A}" type="pres">
      <dgm:prSet presAssocID="{7F54CDC1-1B4A-4592-BF32-D1A65DEC4502}" presName="dotNode4" presStyleCnt="0"/>
      <dgm:spPr/>
    </dgm:pt>
    <dgm:pt modelId="{43260133-44C1-41AD-946A-E020B9F48EB2}" type="pres">
      <dgm:prSet presAssocID="{7F54CDC1-1B4A-4592-BF32-D1A65DEC4502}" presName="dotRepeatNode" presStyleLbl="fgShp" presStyleIdx="2" presStyleCnt="3"/>
      <dgm:spPr/>
      <dgm:t>
        <a:bodyPr/>
        <a:lstStyle/>
        <a:p>
          <a:endParaRPr lang="es-ES"/>
        </a:p>
      </dgm:t>
    </dgm:pt>
    <dgm:pt modelId="{9C6A535A-5246-4A08-B042-0861FF538FA7}" type="pres">
      <dgm:prSet presAssocID="{61E18609-57F8-4EFF-A4C3-4629548DEBD8}" presName="txNode5" presStyleLbl="revTx" presStyleIdx="4" presStyleCnt="5" custScaleX="1432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56DF1A1-2D3A-47E5-A4FF-992FD252217B}" type="presOf" srcId="{7F54CDC1-1B4A-4592-BF32-D1A65DEC4502}" destId="{43260133-44C1-41AD-946A-E020B9F48EB2}" srcOrd="0" destOrd="0" presId="urn:microsoft.com/office/officeart/2009/3/layout/DescendingProcess"/>
    <dgm:cxn modelId="{9402A488-08F4-4AF9-AD50-E71EFFB3B871}" srcId="{92E87F35-4ECA-4B51-A9D6-66629A4DA646}" destId="{484F67FA-942A-48E4-848D-52F0A5BC7DF3}" srcOrd="0" destOrd="0" parTransId="{05E4BFB0-627A-4BCD-B0DA-4934CC60D574}" sibTransId="{68A8C545-7C46-4192-A8D9-3DAF5EE947A1}"/>
    <dgm:cxn modelId="{CABFED85-0F46-4560-8E4C-00C7EA28ECD9}" srcId="{92E87F35-4ECA-4B51-A9D6-66629A4DA646}" destId="{D5B8B3D0-86D2-4BBD-9CC1-F2E707DCE9DD}" srcOrd="3" destOrd="0" parTransId="{CE190C10-2E2E-4A73-9356-965ACED26FF7}" sibTransId="{7F54CDC1-1B4A-4592-BF32-D1A65DEC4502}"/>
    <dgm:cxn modelId="{613E16F9-A77D-403A-86D8-89984B2913CE}" type="presOf" srcId="{DC0F223B-322F-451A-AC78-77B417B5E23B}" destId="{BE280533-F2E0-4975-8A32-35FA226DBAFE}" srcOrd="0" destOrd="0" presId="urn:microsoft.com/office/officeart/2009/3/layout/DescendingProcess"/>
    <dgm:cxn modelId="{2BADF4CD-F1CD-4287-9391-659A9D27BC4B}" type="presOf" srcId="{92E87F35-4ECA-4B51-A9D6-66629A4DA646}" destId="{8AFBDCAD-D5B8-46EB-8837-B2FC55249125}" srcOrd="0" destOrd="0" presId="urn:microsoft.com/office/officeart/2009/3/layout/DescendingProcess"/>
    <dgm:cxn modelId="{88C7777B-425D-4428-A5DA-D61875046B1C}" type="presOf" srcId="{484F67FA-942A-48E4-848D-52F0A5BC7DF3}" destId="{B104FFDE-0C52-40C9-8220-A9435F2A2218}" srcOrd="0" destOrd="0" presId="urn:microsoft.com/office/officeart/2009/3/layout/DescendingProcess"/>
    <dgm:cxn modelId="{B5947A33-0C48-4055-9135-14AEF2C70E08}" srcId="{92E87F35-4ECA-4B51-A9D6-66629A4DA646}" destId="{F5D31849-9D5F-4C43-8C74-4514FF04D798}" srcOrd="1" destOrd="0" parTransId="{0C47D684-326E-4C91-A17F-3337E7433771}" sibTransId="{DC0F223B-322F-451A-AC78-77B417B5E23B}"/>
    <dgm:cxn modelId="{3549F3D7-CB72-4120-A577-CB3A6C9BAFC0}" type="presOf" srcId="{F5D31849-9D5F-4C43-8C74-4514FF04D798}" destId="{E9CAE7CB-D0C9-4670-AAC1-1E3B0E1A4C7E}" srcOrd="0" destOrd="0" presId="urn:microsoft.com/office/officeart/2009/3/layout/DescendingProcess"/>
    <dgm:cxn modelId="{FBF7130A-DCA8-4E9E-95E4-E7EC0B136B7B}" srcId="{92E87F35-4ECA-4B51-A9D6-66629A4DA646}" destId="{416C1D8F-072D-4CE7-BA3C-38B309ACE8EC}" srcOrd="2" destOrd="0" parTransId="{FE1C589E-835E-49F1-AF6B-2233D95E4BEE}" sibTransId="{C64429AD-68E4-40DA-92DD-7E1BB80F6519}"/>
    <dgm:cxn modelId="{C6C82FB2-469D-4E4A-90F8-A577553013BA}" type="presOf" srcId="{D5B8B3D0-86D2-4BBD-9CC1-F2E707DCE9DD}" destId="{0FC5BC4B-8CC3-4E99-824C-950364A746E6}" srcOrd="0" destOrd="0" presId="urn:microsoft.com/office/officeart/2009/3/layout/DescendingProcess"/>
    <dgm:cxn modelId="{C204966A-DDAD-47D6-84F8-56CDD5C60B39}" type="presOf" srcId="{416C1D8F-072D-4CE7-BA3C-38B309ACE8EC}" destId="{B794678B-5304-409C-B8A0-594CCF3AC2F3}" srcOrd="0" destOrd="0" presId="urn:microsoft.com/office/officeart/2009/3/layout/DescendingProcess"/>
    <dgm:cxn modelId="{168C475E-F7AA-42FF-875D-25BEE53BDE5A}" srcId="{92E87F35-4ECA-4B51-A9D6-66629A4DA646}" destId="{61E18609-57F8-4EFF-A4C3-4629548DEBD8}" srcOrd="4" destOrd="0" parTransId="{24096FED-EBF7-4226-BB4E-5E631F976084}" sibTransId="{881D1E83-68F0-4726-829B-383E1E5E37EE}"/>
    <dgm:cxn modelId="{EE8F872F-F9A3-4592-A718-F83336BEEB1A}" type="presOf" srcId="{C64429AD-68E4-40DA-92DD-7E1BB80F6519}" destId="{F7DB8D29-2DD9-4306-A00E-85B8459EE86A}" srcOrd="0" destOrd="0" presId="urn:microsoft.com/office/officeart/2009/3/layout/DescendingProcess"/>
    <dgm:cxn modelId="{2A992C6E-D500-432D-96AB-A2723F73B1E5}" type="presOf" srcId="{61E18609-57F8-4EFF-A4C3-4629548DEBD8}" destId="{9C6A535A-5246-4A08-B042-0861FF538FA7}" srcOrd="0" destOrd="0" presId="urn:microsoft.com/office/officeart/2009/3/layout/DescendingProcess"/>
    <dgm:cxn modelId="{0A60C241-4FDA-48E2-BED1-4C516285A777}" type="presParOf" srcId="{8AFBDCAD-D5B8-46EB-8837-B2FC55249125}" destId="{E7F63A5C-EBED-468D-BAAD-972056D2883F}" srcOrd="0" destOrd="0" presId="urn:microsoft.com/office/officeart/2009/3/layout/DescendingProcess"/>
    <dgm:cxn modelId="{0803E829-51E9-4B56-AAA3-71BB852FD6D2}" type="presParOf" srcId="{8AFBDCAD-D5B8-46EB-8837-B2FC55249125}" destId="{B104FFDE-0C52-40C9-8220-A9435F2A2218}" srcOrd="1" destOrd="0" presId="urn:microsoft.com/office/officeart/2009/3/layout/DescendingProcess"/>
    <dgm:cxn modelId="{28AC7680-BB38-4CB5-AD4A-51608805C410}" type="presParOf" srcId="{8AFBDCAD-D5B8-46EB-8837-B2FC55249125}" destId="{E9CAE7CB-D0C9-4670-AAC1-1E3B0E1A4C7E}" srcOrd="2" destOrd="0" presId="urn:microsoft.com/office/officeart/2009/3/layout/DescendingProcess"/>
    <dgm:cxn modelId="{80FD24DB-9FAE-47DB-A853-F074A62BC6E6}" type="presParOf" srcId="{8AFBDCAD-D5B8-46EB-8837-B2FC55249125}" destId="{3E8193EF-6032-4822-BBD5-6838B33BC433}" srcOrd="3" destOrd="0" presId="urn:microsoft.com/office/officeart/2009/3/layout/DescendingProcess"/>
    <dgm:cxn modelId="{CE33324C-1B6C-4741-8FBB-4A3594712887}" type="presParOf" srcId="{3E8193EF-6032-4822-BBD5-6838B33BC433}" destId="{BE280533-F2E0-4975-8A32-35FA226DBAFE}" srcOrd="0" destOrd="0" presId="urn:microsoft.com/office/officeart/2009/3/layout/DescendingProcess"/>
    <dgm:cxn modelId="{8F73ABDE-D3DD-4774-9B35-7DA694AFC727}" type="presParOf" srcId="{8AFBDCAD-D5B8-46EB-8837-B2FC55249125}" destId="{B794678B-5304-409C-B8A0-594CCF3AC2F3}" srcOrd="4" destOrd="0" presId="urn:microsoft.com/office/officeart/2009/3/layout/DescendingProcess"/>
    <dgm:cxn modelId="{CE8DEAC3-08B7-4CD6-8DF4-8AA8E90DFAAA}" type="presParOf" srcId="{8AFBDCAD-D5B8-46EB-8837-B2FC55249125}" destId="{9FCB93E3-CA87-496C-9382-D2A6F852F423}" srcOrd="5" destOrd="0" presId="urn:microsoft.com/office/officeart/2009/3/layout/DescendingProcess"/>
    <dgm:cxn modelId="{943AE3A8-A736-4C7A-97FF-8BD5511CEC3D}" type="presParOf" srcId="{9FCB93E3-CA87-496C-9382-D2A6F852F423}" destId="{F7DB8D29-2DD9-4306-A00E-85B8459EE86A}" srcOrd="0" destOrd="0" presId="urn:microsoft.com/office/officeart/2009/3/layout/DescendingProcess"/>
    <dgm:cxn modelId="{8CC03303-6551-4B63-8587-5FFFC427F6BF}" type="presParOf" srcId="{8AFBDCAD-D5B8-46EB-8837-B2FC55249125}" destId="{0FC5BC4B-8CC3-4E99-824C-950364A746E6}" srcOrd="6" destOrd="0" presId="urn:microsoft.com/office/officeart/2009/3/layout/DescendingProcess"/>
    <dgm:cxn modelId="{BBB505E3-95F5-4304-B504-F9165F7AE674}" type="presParOf" srcId="{8AFBDCAD-D5B8-46EB-8837-B2FC55249125}" destId="{9CDA93F4-A505-42F0-9863-5C3E1F41C75A}" srcOrd="7" destOrd="0" presId="urn:microsoft.com/office/officeart/2009/3/layout/DescendingProcess"/>
    <dgm:cxn modelId="{E94DAAC8-D687-4732-A4C9-A61109CA0BEF}" type="presParOf" srcId="{9CDA93F4-A505-42F0-9863-5C3E1F41C75A}" destId="{43260133-44C1-41AD-946A-E020B9F48EB2}" srcOrd="0" destOrd="0" presId="urn:microsoft.com/office/officeart/2009/3/layout/DescendingProcess"/>
    <dgm:cxn modelId="{5DCE3449-99A8-4864-993D-16852D96D4BF}" type="presParOf" srcId="{8AFBDCAD-D5B8-46EB-8837-B2FC55249125}" destId="{9C6A535A-5246-4A08-B042-0861FF538FA7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F75985-5566-4D7E-864D-F21B89921774}" type="doc">
      <dgm:prSet loTypeId="urn:microsoft.com/office/officeart/2005/8/layout/radial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76CA24B-0B82-41D0-8609-B3DD605ADA92}">
      <dgm:prSet phldrT="[Texto]" custT="1"/>
      <dgm:spPr/>
      <dgm:t>
        <a:bodyPr/>
        <a:lstStyle/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SOCIO</a:t>
          </a:r>
        </a:p>
        <a:p>
          <a:endParaRPr lang="es-ES" sz="1400" b="1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 EDUCATIVO</a:t>
          </a:r>
          <a:endParaRPr lang="es-ES" sz="1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331FA27-DE95-4A17-A5A6-6B50C9D00753}" type="parTrans" cxnId="{FD186D1E-EFCD-4400-83BA-F01FA9E10A30}">
      <dgm:prSet/>
      <dgm:spPr/>
      <dgm:t>
        <a:bodyPr/>
        <a:lstStyle/>
        <a:p>
          <a:endParaRPr lang="es-ES"/>
        </a:p>
      </dgm:t>
    </dgm:pt>
    <dgm:pt modelId="{8B48139C-A334-4746-9D7F-FB59558AB969}" type="sibTrans" cxnId="{FD186D1E-EFCD-4400-83BA-F01FA9E10A30}">
      <dgm:prSet/>
      <dgm:spPr/>
      <dgm:t>
        <a:bodyPr/>
        <a:lstStyle/>
        <a:p>
          <a:endParaRPr lang="es-ES"/>
        </a:p>
      </dgm:t>
    </dgm:pt>
    <dgm:pt modelId="{AA398071-683E-4642-B242-59C943850457}">
      <dgm:prSet phldrT="[Texto]" custT="1"/>
      <dgm:spPr/>
      <dgm:t>
        <a:bodyPr/>
        <a:lstStyle/>
        <a:p>
          <a:r>
            <a:rPr lang="es-E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Integración Social</a:t>
          </a:r>
          <a:endParaRPr lang="es-ES" sz="2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404B857-26A2-465B-9494-B54CCCF24435}" type="parTrans" cxnId="{AFA5DCF7-EB32-42B0-B119-65ABB4C5DA35}">
      <dgm:prSet/>
      <dgm:spPr/>
      <dgm:t>
        <a:bodyPr/>
        <a:lstStyle/>
        <a:p>
          <a:endParaRPr lang="es-ES"/>
        </a:p>
      </dgm:t>
    </dgm:pt>
    <dgm:pt modelId="{5F7C7347-23ED-4DDF-A68A-45B0C86F75AB}" type="sibTrans" cxnId="{AFA5DCF7-EB32-42B0-B119-65ABB4C5DA35}">
      <dgm:prSet/>
      <dgm:spPr/>
      <dgm:t>
        <a:bodyPr/>
        <a:lstStyle/>
        <a:p>
          <a:endParaRPr lang="es-ES"/>
        </a:p>
      </dgm:t>
    </dgm:pt>
    <dgm:pt modelId="{E32CBCFF-850C-464A-B663-2782D70FF2F6}">
      <dgm:prSet phldrT="[Texto]"/>
      <dgm:spPr/>
      <dgm:t>
        <a:bodyPr/>
        <a:lstStyle/>
        <a:p>
          <a:r>
            <a:rPr lang="es-ES" b="0" dirty="0" smtClean="0">
              <a:latin typeface="Verdana" pitchFamily="34" charset="0"/>
              <a:ea typeface="Verdana" pitchFamily="34" charset="0"/>
              <a:cs typeface="Verdana" pitchFamily="34" charset="0"/>
            </a:rPr>
            <a:t>Desarrollo Educativo de  las Comunidades</a:t>
          </a:r>
          <a:endParaRPr lang="es-ES" b="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93E5B5C-D9A3-4EAF-A826-7B7DC95159A5}" type="parTrans" cxnId="{53DE9692-6B00-4259-A718-591AB2561973}">
      <dgm:prSet/>
      <dgm:spPr/>
      <dgm:t>
        <a:bodyPr/>
        <a:lstStyle/>
        <a:p>
          <a:endParaRPr lang="es-ES"/>
        </a:p>
      </dgm:t>
    </dgm:pt>
    <dgm:pt modelId="{296BC70E-82DF-45F2-8A3C-9797F188FD3D}" type="sibTrans" cxnId="{53DE9692-6B00-4259-A718-591AB2561973}">
      <dgm:prSet/>
      <dgm:spPr/>
      <dgm:t>
        <a:bodyPr/>
        <a:lstStyle/>
        <a:p>
          <a:endParaRPr lang="es-ES"/>
        </a:p>
      </dgm:t>
    </dgm:pt>
    <dgm:pt modelId="{796BCAD9-4920-43DF-A722-B95212C741B2}">
      <dgm:prSet phldrT="[Texto]" custT="1"/>
      <dgm:spPr/>
      <dgm:t>
        <a:bodyPr/>
        <a:lstStyle/>
        <a:p>
          <a:r>
            <a:rPr lang="es-ES" sz="16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Espacios Profesionales y  Formativos </a:t>
          </a:r>
          <a:endParaRPr lang="es-ES" sz="16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DC29DD6-18D9-4A80-B512-9B0175E44FA9}" type="parTrans" cxnId="{9479E935-A4EC-4CC0-B640-1774EB417627}">
      <dgm:prSet/>
      <dgm:spPr/>
      <dgm:t>
        <a:bodyPr/>
        <a:lstStyle/>
        <a:p>
          <a:endParaRPr lang="es-ES"/>
        </a:p>
      </dgm:t>
    </dgm:pt>
    <dgm:pt modelId="{7C8F3281-2C26-440B-8DED-55856DD30E63}" type="sibTrans" cxnId="{9479E935-A4EC-4CC0-B640-1774EB417627}">
      <dgm:prSet/>
      <dgm:spPr/>
      <dgm:t>
        <a:bodyPr/>
        <a:lstStyle/>
        <a:p>
          <a:endParaRPr lang="es-ES"/>
        </a:p>
      </dgm:t>
    </dgm:pt>
    <dgm:pt modelId="{3D059B32-F7B1-4D80-ACFD-D24335688A97}">
      <dgm:prSet phldrT="[Texto]" custT="1"/>
      <dgm:spPr/>
      <dgm:t>
        <a:bodyPr/>
        <a:lstStyle/>
        <a:p>
          <a:r>
            <a:rPr lang="es-ES" sz="16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Estrategias</a:t>
          </a:r>
        </a:p>
        <a:p>
          <a:r>
            <a:rPr lang="es-ES" sz="16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de  Comunicación</a:t>
          </a:r>
          <a:endParaRPr lang="es-ES" sz="16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13E0CE5-AC52-47E2-A995-A677FA4A8AF1}" type="parTrans" cxnId="{669B927B-F5EC-478D-8373-3D3BFCC96529}">
      <dgm:prSet/>
      <dgm:spPr/>
      <dgm:t>
        <a:bodyPr/>
        <a:lstStyle/>
        <a:p>
          <a:endParaRPr lang="es-ES"/>
        </a:p>
      </dgm:t>
    </dgm:pt>
    <dgm:pt modelId="{FE3A167B-16CD-418B-8E0D-7BCA2A94A334}" type="sibTrans" cxnId="{669B927B-F5EC-478D-8373-3D3BFCC96529}">
      <dgm:prSet/>
      <dgm:spPr/>
      <dgm:t>
        <a:bodyPr/>
        <a:lstStyle/>
        <a:p>
          <a:endParaRPr lang="es-ES"/>
        </a:p>
      </dgm:t>
    </dgm:pt>
    <dgm:pt modelId="{035A928A-03F5-42BD-80F2-52067301E270}">
      <dgm:prSet custT="1"/>
      <dgm:spPr/>
      <dgm:t>
        <a:bodyPr/>
        <a:lstStyle/>
        <a:p>
          <a:r>
            <a:rPr lang="es-ES" sz="1600" b="0" dirty="0" smtClean="0">
              <a:latin typeface="Verdana" pitchFamily="34" charset="0"/>
              <a:ea typeface="Verdana" pitchFamily="34" charset="0"/>
              <a:cs typeface="Verdana" pitchFamily="34" charset="0"/>
            </a:rPr>
            <a:t>Políticas  Sociales y Educativas</a:t>
          </a:r>
          <a:endParaRPr lang="es-ES" sz="1600" b="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2B122C3-3AFB-44E8-BDE6-3F17724B8DE4}" type="parTrans" cxnId="{26B7EC55-C8FD-472B-A2D9-5601D5A26E3A}">
      <dgm:prSet/>
      <dgm:spPr/>
      <dgm:t>
        <a:bodyPr/>
        <a:lstStyle/>
        <a:p>
          <a:endParaRPr lang="es-ES"/>
        </a:p>
      </dgm:t>
    </dgm:pt>
    <dgm:pt modelId="{3072A733-E2A5-458A-AD37-563DCF8F1695}" type="sibTrans" cxnId="{26B7EC55-C8FD-472B-A2D9-5601D5A26E3A}">
      <dgm:prSet/>
      <dgm:spPr/>
      <dgm:t>
        <a:bodyPr/>
        <a:lstStyle/>
        <a:p>
          <a:endParaRPr lang="es-ES"/>
        </a:p>
      </dgm:t>
    </dgm:pt>
    <dgm:pt modelId="{F5313605-D76E-4DD9-ACD4-721CBF03B6CC}" type="pres">
      <dgm:prSet presAssocID="{56F75985-5566-4D7E-864D-F21B8992177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F2F586B-14F1-4283-B743-2745E2557657}" type="pres">
      <dgm:prSet presAssocID="{B76CA24B-0B82-41D0-8609-B3DD605ADA92}" presName="centerShape" presStyleLbl="node0" presStyleIdx="0" presStyleCnt="1" custScaleX="142377" custScaleY="141574" custLinFactNeighborX="-1249" custLinFactNeighborY="-442"/>
      <dgm:spPr/>
      <dgm:t>
        <a:bodyPr/>
        <a:lstStyle/>
        <a:p>
          <a:endParaRPr lang="es-ES"/>
        </a:p>
      </dgm:t>
    </dgm:pt>
    <dgm:pt modelId="{86169C58-D592-4344-9730-4423718C3FB0}" type="pres">
      <dgm:prSet presAssocID="{0404B857-26A2-465B-9494-B54CCCF24435}" presName="parTrans" presStyleLbl="sibTrans2D1" presStyleIdx="0" presStyleCnt="5"/>
      <dgm:spPr/>
      <dgm:t>
        <a:bodyPr/>
        <a:lstStyle/>
        <a:p>
          <a:endParaRPr lang="es-ES"/>
        </a:p>
      </dgm:t>
    </dgm:pt>
    <dgm:pt modelId="{53BC46DF-C98E-426D-AA53-AF0CE549A66F}" type="pres">
      <dgm:prSet presAssocID="{0404B857-26A2-465B-9494-B54CCCF24435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47F34B01-AB02-405E-A29D-28DAE26B7BFF}" type="pres">
      <dgm:prSet presAssocID="{AA398071-683E-4642-B242-59C943850457}" presName="node" presStyleLbl="node1" presStyleIdx="0" presStyleCnt="5" custScaleX="138826" custRadScaleRad="100226" custRadScaleInc="-31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25DFE9-D48D-4D0B-974B-079C63900FF8}" type="pres">
      <dgm:prSet presAssocID="{993E5B5C-D9A3-4EAF-A826-7B7DC95159A5}" presName="parTrans" presStyleLbl="sibTrans2D1" presStyleIdx="1" presStyleCnt="5"/>
      <dgm:spPr/>
      <dgm:t>
        <a:bodyPr/>
        <a:lstStyle/>
        <a:p>
          <a:endParaRPr lang="es-ES"/>
        </a:p>
      </dgm:t>
    </dgm:pt>
    <dgm:pt modelId="{C8B87151-6B95-4B3F-A6D9-7552A2B93FEC}" type="pres">
      <dgm:prSet presAssocID="{993E5B5C-D9A3-4EAF-A826-7B7DC95159A5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44190D66-B5DF-4EED-A67E-740BAD4BAFE2}" type="pres">
      <dgm:prSet presAssocID="{E32CBCFF-850C-464A-B663-2782D70FF2F6}" presName="node" presStyleLbl="node1" presStyleIdx="1" presStyleCnt="5" custScaleX="109272" custRadScaleRad="110427" custRadScaleInc="28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05CEAF-79DE-4F47-A18B-283AF596C74C}" type="pres">
      <dgm:prSet presAssocID="{3DC29DD6-18D9-4A80-B512-9B0175E44FA9}" presName="parTrans" presStyleLbl="sibTrans2D1" presStyleIdx="2" presStyleCnt="5"/>
      <dgm:spPr/>
      <dgm:t>
        <a:bodyPr/>
        <a:lstStyle/>
        <a:p>
          <a:endParaRPr lang="es-ES"/>
        </a:p>
      </dgm:t>
    </dgm:pt>
    <dgm:pt modelId="{59144BF4-B52B-49CB-966A-B830C1CEBD31}" type="pres">
      <dgm:prSet presAssocID="{3DC29DD6-18D9-4A80-B512-9B0175E44FA9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22244DEC-56A5-409E-B39E-8B72E931AA23}" type="pres">
      <dgm:prSet presAssocID="{796BCAD9-4920-43DF-A722-B95212C741B2}" presName="node" presStyleLbl="node1" presStyleIdx="2" presStyleCnt="5" custScaleX="116808" custScaleY="108405" custRadScaleRad="111343" custRadScaleInc="-162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D51220-E2BD-492C-BC81-8C14A44B6DBA}" type="pres">
      <dgm:prSet presAssocID="{D13E0CE5-AC52-47E2-A995-A677FA4A8AF1}" presName="parTrans" presStyleLbl="sibTrans2D1" presStyleIdx="3" presStyleCnt="5"/>
      <dgm:spPr/>
      <dgm:t>
        <a:bodyPr/>
        <a:lstStyle/>
        <a:p>
          <a:endParaRPr lang="es-ES"/>
        </a:p>
      </dgm:t>
    </dgm:pt>
    <dgm:pt modelId="{45A75D83-81CF-48D5-9558-FA3A533A4F52}" type="pres">
      <dgm:prSet presAssocID="{D13E0CE5-AC52-47E2-A995-A677FA4A8AF1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D77636D8-F0F4-4427-92E5-B12FC43F836F}" type="pres">
      <dgm:prSet presAssocID="{3D059B32-F7B1-4D80-ACFD-D24335688A97}" presName="node" presStyleLbl="node1" presStyleIdx="3" presStyleCnt="5" custScaleX="125207" custScaleY="99999" custRadScaleRad="128513" custRadScaleInc="438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31A149-89A4-45D2-8BC3-D52FECF5BA3C}" type="pres">
      <dgm:prSet presAssocID="{32B122C3-3AFB-44E8-BDE6-3F17724B8DE4}" presName="parTrans" presStyleLbl="sibTrans2D1" presStyleIdx="4" presStyleCnt="5"/>
      <dgm:spPr/>
      <dgm:t>
        <a:bodyPr/>
        <a:lstStyle/>
        <a:p>
          <a:endParaRPr lang="es-ES"/>
        </a:p>
      </dgm:t>
    </dgm:pt>
    <dgm:pt modelId="{F4473FF0-883B-48F3-8425-5CB671B69D8D}" type="pres">
      <dgm:prSet presAssocID="{32B122C3-3AFB-44E8-BDE6-3F17724B8DE4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1F23829B-D8C4-4640-BF61-6165B4981FA6}" type="pres">
      <dgm:prSet presAssocID="{035A928A-03F5-42BD-80F2-52067301E270}" presName="node" presStyleLbl="node1" presStyleIdx="4" presStyleCnt="5" custScaleX="105612" custRadScaleRad="119446" custRadScaleInc="-112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2CDAF8-4128-4272-BB54-8152A7AE8462}" type="presOf" srcId="{56F75985-5566-4D7E-864D-F21B89921774}" destId="{F5313605-D76E-4DD9-ACD4-721CBF03B6CC}" srcOrd="0" destOrd="0" presId="urn:microsoft.com/office/officeart/2005/8/layout/radial5"/>
    <dgm:cxn modelId="{8F1B4BF4-AB1C-450A-A961-CC51B0E8E0BF}" type="presOf" srcId="{D13E0CE5-AC52-47E2-A995-A677FA4A8AF1}" destId="{45A75D83-81CF-48D5-9558-FA3A533A4F52}" srcOrd="1" destOrd="0" presId="urn:microsoft.com/office/officeart/2005/8/layout/radial5"/>
    <dgm:cxn modelId="{9479E935-A4EC-4CC0-B640-1774EB417627}" srcId="{B76CA24B-0B82-41D0-8609-B3DD605ADA92}" destId="{796BCAD9-4920-43DF-A722-B95212C741B2}" srcOrd="2" destOrd="0" parTransId="{3DC29DD6-18D9-4A80-B512-9B0175E44FA9}" sibTransId="{7C8F3281-2C26-440B-8DED-55856DD30E63}"/>
    <dgm:cxn modelId="{8D31C0CB-791D-4D0A-B0A9-8459BCE0B64F}" type="presOf" srcId="{32B122C3-3AFB-44E8-BDE6-3F17724B8DE4}" destId="{A831A149-89A4-45D2-8BC3-D52FECF5BA3C}" srcOrd="0" destOrd="0" presId="urn:microsoft.com/office/officeart/2005/8/layout/radial5"/>
    <dgm:cxn modelId="{581C1CB4-FA78-452B-9945-F314B0636998}" type="presOf" srcId="{0404B857-26A2-465B-9494-B54CCCF24435}" destId="{86169C58-D592-4344-9730-4423718C3FB0}" srcOrd="0" destOrd="0" presId="urn:microsoft.com/office/officeart/2005/8/layout/radial5"/>
    <dgm:cxn modelId="{29D511CC-89C1-4340-BCC4-AC9A9548752D}" type="presOf" srcId="{AA398071-683E-4642-B242-59C943850457}" destId="{47F34B01-AB02-405E-A29D-28DAE26B7BFF}" srcOrd="0" destOrd="0" presId="urn:microsoft.com/office/officeart/2005/8/layout/radial5"/>
    <dgm:cxn modelId="{375C8F96-5A4A-44C8-84B4-2418B6A3D6E7}" type="presOf" srcId="{32B122C3-3AFB-44E8-BDE6-3F17724B8DE4}" destId="{F4473FF0-883B-48F3-8425-5CB671B69D8D}" srcOrd="1" destOrd="0" presId="urn:microsoft.com/office/officeart/2005/8/layout/radial5"/>
    <dgm:cxn modelId="{7BBE0D2D-BC70-4208-AF51-461902AE3170}" type="presOf" srcId="{796BCAD9-4920-43DF-A722-B95212C741B2}" destId="{22244DEC-56A5-409E-B39E-8B72E931AA23}" srcOrd="0" destOrd="0" presId="urn:microsoft.com/office/officeart/2005/8/layout/radial5"/>
    <dgm:cxn modelId="{AFA5DCF7-EB32-42B0-B119-65ABB4C5DA35}" srcId="{B76CA24B-0B82-41D0-8609-B3DD605ADA92}" destId="{AA398071-683E-4642-B242-59C943850457}" srcOrd="0" destOrd="0" parTransId="{0404B857-26A2-465B-9494-B54CCCF24435}" sibTransId="{5F7C7347-23ED-4DDF-A68A-45B0C86F75AB}"/>
    <dgm:cxn modelId="{B3F69DAE-C14F-40C1-BA4F-8FD5012E7475}" type="presOf" srcId="{993E5B5C-D9A3-4EAF-A826-7B7DC95159A5}" destId="{3A25DFE9-D48D-4D0B-974B-079C63900FF8}" srcOrd="0" destOrd="0" presId="urn:microsoft.com/office/officeart/2005/8/layout/radial5"/>
    <dgm:cxn modelId="{F9891EE6-A800-470E-857E-4239B4411533}" type="presOf" srcId="{035A928A-03F5-42BD-80F2-52067301E270}" destId="{1F23829B-D8C4-4640-BF61-6165B4981FA6}" srcOrd="0" destOrd="0" presId="urn:microsoft.com/office/officeart/2005/8/layout/radial5"/>
    <dgm:cxn modelId="{A97B6E40-44C3-48BE-8EF9-6DF5BDE4AF2B}" type="presOf" srcId="{B76CA24B-0B82-41D0-8609-B3DD605ADA92}" destId="{7F2F586B-14F1-4283-B743-2745E2557657}" srcOrd="0" destOrd="0" presId="urn:microsoft.com/office/officeart/2005/8/layout/radial5"/>
    <dgm:cxn modelId="{18158DC3-D0B1-4CC5-ABC8-3704B9877C4F}" type="presOf" srcId="{993E5B5C-D9A3-4EAF-A826-7B7DC95159A5}" destId="{C8B87151-6B95-4B3F-A6D9-7552A2B93FEC}" srcOrd="1" destOrd="0" presId="urn:microsoft.com/office/officeart/2005/8/layout/radial5"/>
    <dgm:cxn modelId="{A36398F4-ADC3-4E78-AF94-9A23C12286A3}" type="presOf" srcId="{D13E0CE5-AC52-47E2-A995-A677FA4A8AF1}" destId="{A4D51220-E2BD-492C-BC81-8C14A44B6DBA}" srcOrd="0" destOrd="0" presId="urn:microsoft.com/office/officeart/2005/8/layout/radial5"/>
    <dgm:cxn modelId="{669B927B-F5EC-478D-8373-3D3BFCC96529}" srcId="{B76CA24B-0B82-41D0-8609-B3DD605ADA92}" destId="{3D059B32-F7B1-4D80-ACFD-D24335688A97}" srcOrd="3" destOrd="0" parTransId="{D13E0CE5-AC52-47E2-A995-A677FA4A8AF1}" sibTransId="{FE3A167B-16CD-418B-8E0D-7BCA2A94A334}"/>
    <dgm:cxn modelId="{53DE9692-6B00-4259-A718-591AB2561973}" srcId="{B76CA24B-0B82-41D0-8609-B3DD605ADA92}" destId="{E32CBCFF-850C-464A-B663-2782D70FF2F6}" srcOrd="1" destOrd="0" parTransId="{993E5B5C-D9A3-4EAF-A826-7B7DC95159A5}" sibTransId="{296BC70E-82DF-45F2-8A3C-9797F188FD3D}"/>
    <dgm:cxn modelId="{D42F1AD7-0CE4-4F29-B713-613C7B88E6C0}" type="presOf" srcId="{0404B857-26A2-465B-9494-B54CCCF24435}" destId="{53BC46DF-C98E-426D-AA53-AF0CE549A66F}" srcOrd="1" destOrd="0" presId="urn:microsoft.com/office/officeart/2005/8/layout/radial5"/>
    <dgm:cxn modelId="{FD186D1E-EFCD-4400-83BA-F01FA9E10A30}" srcId="{56F75985-5566-4D7E-864D-F21B89921774}" destId="{B76CA24B-0B82-41D0-8609-B3DD605ADA92}" srcOrd="0" destOrd="0" parTransId="{8331FA27-DE95-4A17-A5A6-6B50C9D00753}" sibTransId="{8B48139C-A334-4746-9D7F-FB59558AB969}"/>
    <dgm:cxn modelId="{F8B21B71-E296-408D-9865-90A25FF93615}" type="presOf" srcId="{3DC29DD6-18D9-4A80-B512-9B0175E44FA9}" destId="{F405CEAF-79DE-4F47-A18B-283AF596C74C}" srcOrd="0" destOrd="0" presId="urn:microsoft.com/office/officeart/2005/8/layout/radial5"/>
    <dgm:cxn modelId="{5301D9E6-4ECD-47A1-9B3D-3A25768B19E2}" type="presOf" srcId="{E32CBCFF-850C-464A-B663-2782D70FF2F6}" destId="{44190D66-B5DF-4EED-A67E-740BAD4BAFE2}" srcOrd="0" destOrd="0" presId="urn:microsoft.com/office/officeart/2005/8/layout/radial5"/>
    <dgm:cxn modelId="{26B7EC55-C8FD-472B-A2D9-5601D5A26E3A}" srcId="{B76CA24B-0B82-41D0-8609-B3DD605ADA92}" destId="{035A928A-03F5-42BD-80F2-52067301E270}" srcOrd="4" destOrd="0" parTransId="{32B122C3-3AFB-44E8-BDE6-3F17724B8DE4}" sibTransId="{3072A733-E2A5-458A-AD37-563DCF8F1695}"/>
    <dgm:cxn modelId="{B0F194B3-C4FB-42A9-8B7B-D0DE35FA43BD}" type="presOf" srcId="{3DC29DD6-18D9-4A80-B512-9B0175E44FA9}" destId="{59144BF4-B52B-49CB-966A-B830C1CEBD31}" srcOrd="1" destOrd="0" presId="urn:microsoft.com/office/officeart/2005/8/layout/radial5"/>
    <dgm:cxn modelId="{928F77BC-20B6-42B0-928F-3EA450AB031F}" type="presOf" srcId="{3D059B32-F7B1-4D80-ACFD-D24335688A97}" destId="{D77636D8-F0F4-4427-92E5-B12FC43F836F}" srcOrd="0" destOrd="0" presId="urn:microsoft.com/office/officeart/2005/8/layout/radial5"/>
    <dgm:cxn modelId="{0B1007A3-DD06-44A2-8E4F-0513047CD544}" type="presParOf" srcId="{F5313605-D76E-4DD9-ACD4-721CBF03B6CC}" destId="{7F2F586B-14F1-4283-B743-2745E2557657}" srcOrd="0" destOrd="0" presId="urn:microsoft.com/office/officeart/2005/8/layout/radial5"/>
    <dgm:cxn modelId="{293EC45C-7A26-4378-B78A-2C60C65235CA}" type="presParOf" srcId="{F5313605-D76E-4DD9-ACD4-721CBF03B6CC}" destId="{86169C58-D592-4344-9730-4423718C3FB0}" srcOrd="1" destOrd="0" presId="urn:microsoft.com/office/officeart/2005/8/layout/radial5"/>
    <dgm:cxn modelId="{DC2C03A7-FC88-4A75-A657-16B4033B33E9}" type="presParOf" srcId="{86169C58-D592-4344-9730-4423718C3FB0}" destId="{53BC46DF-C98E-426D-AA53-AF0CE549A66F}" srcOrd="0" destOrd="0" presId="urn:microsoft.com/office/officeart/2005/8/layout/radial5"/>
    <dgm:cxn modelId="{11F9FE64-5594-4A34-9920-789736CF6C3F}" type="presParOf" srcId="{F5313605-D76E-4DD9-ACD4-721CBF03B6CC}" destId="{47F34B01-AB02-405E-A29D-28DAE26B7BFF}" srcOrd="2" destOrd="0" presId="urn:microsoft.com/office/officeart/2005/8/layout/radial5"/>
    <dgm:cxn modelId="{956CDCAA-5E20-49E2-9903-0F14CCD50EAC}" type="presParOf" srcId="{F5313605-D76E-4DD9-ACD4-721CBF03B6CC}" destId="{3A25DFE9-D48D-4D0B-974B-079C63900FF8}" srcOrd="3" destOrd="0" presId="urn:microsoft.com/office/officeart/2005/8/layout/radial5"/>
    <dgm:cxn modelId="{031A3913-04A9-4885-8435-BC9718B08C82}" type="presParOf" srcId="{3A25DFE9-D48D-4D0B-974B-079C63900FF8}" destId="{C8B87151-6B95-4B3F-A6D9-7552A2B93FEC}" srcOrd="0" destOrd="0" presId="urn:microsoft.com/office/officeart/2005/8/layout/radial5"/>
    <dgm:cxn modelId="{57019DD2-8465-4634-AE3B-BFAD73223582}" type="presParOf" srcId="{F5313605-D76E-4DD9-ACD4-721CBF03B6CC}" destId="{44190D66-B5DF-4EED-A67E-740BAD4BAFE2}" srcOrd="4" destOrd="0" presId="urn:microsoft.com/office/officeart/2005/8/layout/radial5"/>
    <dgm:cxn modelId="{D1025A4B-8DB2-4A9E-AC79-42ACCF865C11}" type="presParOf" srcId="{F5313605-D76E-4DD9-ACD4-721CBF03B6CC}" destId="{F405CEAF-79DE-4F47-A18B-283AF596C74C}" srcOrd="5" destOrd="0" presId="urn:microsoft.com/office/officeart/2005/8/layout/radial5"/>
    <dgm:cxn modelId="{19D4E75F-BCB4-4DF4-BD88-8EB80CFA9C7C}" type="presParOf" srcId="{F405CEAF-79DE-4F47-A18B-283AF596C74C}" destId="{59144BF4-B52B-49CB-966A-B830C1CEBD31}" srcOrd="0" destOrd="0" presId="urn:microsoft.com/office/officeart/2005/8/layout/radial5"/>
    <dgm:cxn modelId="{817CCE03-1ECC-463C-BB7D-FBE72DCF6703}" type="presParOf" srcId="{F5313605-D76E-4DD9-ACD4-721CBF03B6CC}" destId="{22244DEC-56A5-409E-B39E-8B72E931AA23}" srcOrd="6" destOrd="0" presId="urn:microsoft.com/office/officeart/2005/8/layout/radial5"/>
    <dgm:cxn modelId="{96B21C7F-00ED-4E49-B852-B135E5CF5A3C}" type="presParOf" srcId="{F5313605-D76E-4DD9-ACD4-721CBF03B6CC}" destId="{A4D51220-E2BD-492C-BC81-8C14A44B6DBA}" srcOrd="7" destOrd="0" presId="urn:microsoft.com/office/officeart/2005/8/layout/radial5"/>
    <dgm:cxn modelId="{45E11290-7717-4785-AE33-1BD95B30BACD}" type="presParOf" srcId="{A4D51220-E2BD-492C-BC81-8C14A44B6DBA}" destId="{45A75D83-81CF-48D5-9558-FA3A533A4F52}" srcOrd="0" destOrd="0" presId="urn:microsoft.com/office/officeart/2005/8/layout/radial5"/>
    <dgm:cxn modelId="{5364826F-FDFF-4238-A199-9BF943043802}" type="presParOf" srcId="{F5313605-D76E-4DD9-ACD4-721CBF03B6CC}" destId="{D77636D8-F0F4-4427-92E5-B12FC43F836F}" srcOrd="8" destOrd="0" presId="urn:microsoft.com/office/officeart/2005/8/layout/radial5"/>
    <dgm:cxn modelId="{55B0ADD0-738E-4DF3-9549-4AB764F4C19A}" type="presParOf" srcId="{F5313605-D76E-4DD9-ACD4-721CBF03B6CC}" destId="{A831A149-89A4-45D2-8BC3-D52FECF5BA3C}" srcOrd="9" destOrd="0" presId="urn:microsoft.com/office/officeart/2005/8/layout/radial5"/>
    <dgm:cxn modelId="{63F804C9-EE65-4E60-931D-15A279D274F4}" type="presParOf" srcId="{A831A149-89A4-45D2-8BC3-D52FECF5BA3C}" destId="{F4473FF0-883B-48F3-8425-5CB671B69D8D}" srcOrd="0" destOrd="0" presId="urn:microsoft.com/office/officeart/2005/8/layout/radial5"/>
    <dgm:cxn modelId="{CABD00CC-E2C7-4411-B89E-A888D25052F5}" type="presParOf" srcId="{F5313605-D76E-4DD9-ACD4-721CBF03B6CC}" destId="{1F23829B-D8C4-4640-BF61-6165B4981FA6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1E6648-A37A-411B-B6D2-460263776410}" type="doc">
      <dgm:prSet loTypeId="urn:microsoft.com/office/officeart/2005/8/layout/equation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72D7393-A088-4F55-A300-36EA482F800F}">
      <dgm:prSet phldrT="[Texto]" custT="1"/>
      <dgm:spPr/>
      <dgm:t>
        <a:bodyPr/>
        <a:lstStyle/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Solidaridad</a:t>
          </a:r>
          <a:endParaRPr lang="es-ES" sz="1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ED20659-1335-404E-8C64-A98645136F8C}" type="parTrans" cxnId="{F49253DB-58CD-456D-B830-64B41DF41374}">
      <dgm:prSet/>
      <dgm:spPr/>
      <dgm:t>
        <a:bodyPr/>
        <a:lstStyle/>
        <a:p>
          <a:endParaRPr lang="es-ES"/>
        </a:p>
      </dgm:t>
    </dgm:pt>
    <dgm:pt modelId="{40A7B1B3-56A8-42E4-BA9A-CD23D339B452}" type="sibTrans" cxnId="{F49253DB-58CD-456D-B830-64B41DF41374}">
      <dgm:prSet/>
      <dgm:spPr/>
      <dgm:t>
        <a:bodyPr/>
        <a:lstStyle/>
        <a:p>
          <a:endParaRPr lang="es-ES"/>
        </a:p>
      </dgm:t>
    </dgm:pt>
    <dgm:pt modelId="{C64ABE82-5DF8-40CD-8756-CAA452C8B14E}">
      <dgm:prSet phldrT="[Texto]" custT="1"/>
      <dgm:spPr/>
      <dgm:t>
        <a:bodyPr/>
        <a:lstStyle/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Justicia Social</a:t>
          </a:r>
          <a:endParaRPr lang="es-ES" sz="1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1BD4B382-5CE8-4B6E-8EDC-82F560C14754}" type="parTrans" cxnId="{BCCF39E9-A1A8-409F-92F3-17543E241465}">
      <dgm:prSet/>
      <dgm:spPr/>
      <dgm:t>
        <a:bodyPr/>
        <a:lstStyle/>
        <a:p>
          <a:endParaRPr lang="es-ES"/>
        </a:p>
      </dgm:t>
    </dgm:pt>
    <dgm:pt modelId="{B3B4094B-BC5A-4CF5-A2FE-E74249EE5411}" type="sibTrans" cxnId="{BCCF39E9-A1A8-409F-92F3-17543E241465}">
      <dgm:prSet/>
      <dgm:spPr/>
      <dgm:t>
        <a:bodyPr/>
        <a:lstStyle/>
        <a:p>
          <a:endParaRPr lang="es-ES"/>
        </a:p>
      </dgm:t>
    </dgm:pt>
    <dgm:pt modelId="{E57153D8-FF8C-4CB3-B38B-67F4C4A7E872}">
      <dgm:prSet phldrT="[Texto]" custT="1"/>
      <dgm:spPr/>
      <dgm:t>
        <a:bodyPr/>
        <a:lstStyle/>
        <a:p>
          <a:r>
            <a:rPr lang="es-ES" sz="1400" b="0" dirty="0" smtClean="0">
              <a:latin typeface="Verdana" pitchFamily="34" charset="0"/>
              <a:ea typeface="Verdana" pitchFamily="34" charset="0"/>
              <a:cs typeface="Verdana" pitchFamily="34" charset="0"/>
            </a:rPr>
            <a:t>Vigencia del </a:t>
          </a:r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Estado</a:t>
          </a:r>
          <a:r>
            <a:rPr lang="es-ES" sz="1400" b="0" dirty="0" smtClean="0"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Democrático</a:t>
          </a:r>
          <a:endParaRPr lang="es-ES" sz="1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013E083-BF9A-446C-9FBF-9BEEEB08B741}" type="parTrans" cxnId="{04D781A5-C50E-4A32-9C57-25C28A8EF274}">
      <dgm:prSet/>
      <dgm:spPr/>
      <dgm:t>
        <a:bodyPr/>
        <a:lstStyle/>
        <a:p>
          <a:endParaRPr lang="es-ES"/>
        </a:p>
      </dgm:t>
    </dgm:pt>
    <dgm:pt modelId="{7412FA86-FFA8-4994-BE8A-7FF1E6CD6D41}" type="sibTrans" cxnId="{04D781A5-C50E-4A32-9C57-25C28A8EF274}">
      <dgm:prSet/>
      <dgm:spPr/>
      <dgm:t>
        <a:bodyPr/>
        <a:lstStyle/>
        <a:p>
          <a:endParaRPr lang="es-ES"/>
        </a:p>
      </dgm:t>
    </dgm:pt>
    <dgm:pt modelId="{40408DC0-E158-4890-AE39-86444493C424}">
      <dgm:prSet phldrT="[Texto]" custT="1"/>
      <dgm:spPr/>
      <dgm:t>
        <a:bodyPr/>
        <a:lstStyle/>
        <a:p>
          <a:r>
            <a:rPr lang="es-ES" sz="12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Programas  </a:t>
          </a:r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Promoción</a:t>
          </a:r>
          <a:r>
            <a:rPr lang="es-ES" sz="12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 social</a:t>
          </a:r>
          <a:endParaRPr lang="es-ES" sz="12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B7120D0F-64CF-4DCE-8A42-4D29F8586F1B}" type="parTrans" cxnId="{39D31804-6B88-40F1-B5B9-7DC7B0E0E003}">
      <dgm:prSet/>
      <dgm:spPr/>
      <dgm:t>
        <a:bodyPr/>
        <a:lstStyle/>
        <a:p>
          <a:endParaRPr lang="es-ES"/>
        </a:p>
      </dgm:t>
    </dgm:pt>
    <dgm:pt modelId="{3A16308D-E620-4E7A-9FAB-62211459C958}" type="sibTrans" cxnId="{39D31804-6B88-40F1-B5B9-7DC7B0E0E003}">
      <dgm:prSet/>
      <dgm:spPr/>
      <dgm:t>
        <a:bodyPr/>
        <a:lstStyle/>
        <a:p>
          <a:endParaRPr lang="es-ES"/>
        </a:p>
      </dgm:t>
    </dgm:pt>
    <dgm:pt modelId="{ABD02904-D7AA-4908-BE1D-BB47E65868F2}">
      <dgm:prSet phldrT="[Texto]" custT="1"/>
      <dgm:spPr/>
      <dgm:t>
        <a:bodyPr/>
        <a:lstStyle/>
        <a:p>
          <a:r>
            <a:rPr lang="es-ES" sz="1100" b="1" dirty="0" smtClean="0"/>
            <a:t> </a:t>
          </a:r>
          <a:r>
            <a:rPr lang="es-ES" sz="2400" b="1" dirty="0" smtClean="0"/>
            <a:t>DESARROLLO</a:t>
          </a:r>
        </a:p>
        <a:p>
          <a:r>
            <a:rPr lang="es-ES" sz="2400" b="1" dirty="0" smtClean="0"/>
            <a:t> SOCIAL</a:t>
          </a:r>
          <a:endParaRPr lang="es-ES" sz="2400" b="1" dirty="0"/>
        </a:p>
      </dgm:t>
    </dgm:pt>
    <dgm:pt modelId="{C596BF8B-A498-457A-947D-AC10A2C4EB6C}" type="parTrans" cxnId="{85F60AD5-42D1-4039-9AE8-6A12397A8DDC}">
      <dgm:prSet/>
      <dgm:spPr/>
      <dgm:t>
        <a:bodyPr/>
        <a:lstStyle/>
        <a:p>
          <a:endParaRPr lang="es-ES"/>
        </a:p>
      </dgm:t>
    </dgm:pt>
    <dgm:pt modelId="{70313DF2-E97D-40AF-A17B-E280AC554082}" type="sibTrans" cxnId="{85F60AD5-42D1-4039-9AE8-6A12397A8DDC}">
      <dgm:prSet/>
      <dgm:spPr/>
      <dgm:t>
        <a:bodyPr/>
        <a:lstStyle/>
        <a:p>
          <a:endParaRPr lang="es-ES"/>
        </a:p>
      </dgm:t>
    </dgm:pt>
    <dgm:pt modelId="{0CDF3CEB-182E-4825-84B5-9FF3FB9CA81C}" type="pres">
      <dgm:prSet presAssocID="{DC1E6648-A37A-411B-B6D2-46026377641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70559E2-947C-433A-8926-F08EAD492BAC}" type="pres">
      <dgm:prSet presAssocID="{DC1E6648-A37A-411B-B6D2-460263776410}" presName="vNodes" presStyleCnt="0"/>
      <dgm:spPr/>
      <dgm:t>
        <a:bodyPr/>
        <a:lstStyle/>
        <a:p>
          <a:endParaRPr lang="es-ES"/>
        </a:p>
      </dgm:t>
    </dgm:pt>
    <dgm:pt modelId="{C32B94FD-2DF0-4252-BFB6-79A485836F97}" type="pres">
      <dgm:prSet presAssocID="{C72D7393-A088-4F55-A300-36EA482F800F}" presName="node" presStyleLbl="node1" presStyleIdx="0" presStyleCnt="5" custScaleX="291948" custScaleY="2137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C20A60-6627-4041-98E4-5D1C6508BAB0}" type="pres">
      <dgm:prSet presAssocID="{40A7B1B3-56A8-42E4-BA9A-CD23D339B452}" presName="spacerT" presStyleCnt="0"/>
      <dgm:spPr/>
      <dgm:t>
        <a:bodyPr/>
        <a:lstStyle/>
        <a:p>
          <a:endParaRPr lang="es-ES"/>
        </a:p>
      </dgm:t>
    </dgm:pt>
    <dgm:pt modelId="{56BE4BB8-6A0C-4664-911D-4C8DFD0EEE52}" type="pres">
      <dgm:prSet presAssocID="{40A7B1B3-56A8-42E4-BA9A-CD23D339B452}" presName="sibTrans" presStyleLbl="sibTrans2D1" presStyleIdx="0" presStyleCnt="4"/>
      <dgm:spPr/>
      <dgm:t>
        <a:bodyPr/>
        <a:lstStyle/>
        <a:p>
          <a:endParaRPr lang="es-ES"/>
        </a:p>
      </dgm:t>
    </dgm:pt>
    <dgm:pt modelId="{D4459220-99B3-4A79-8EF9-DA065585B82E}" type="pres">
      <dgm:prSet presAssocID="{40A7B1B3-56A8-42E4-BA9A-CD23D339B452}" presName="spacerB" presStyleCnt="0"/>
      <dgm:spPr/>
      <dgm:t>
        <a:bodyPr/>
        <a:lstStyle/>
        <a:p>
          <a:endParaRPr lang="es-ES"/>
        </a:p>
      </dgm:t>
    </dgm:pt>
    <dgm:pt modelId="{CE69607E-E72D-4A5B-90C5-486C8B846E2A}" type="pres">
      <dgm:prSet presAssocID="{C64ABE82-5DF8-40CD-8756-CAA452C8B14E}" presName="node" presStyleLbl="node1" presStyleIdx="1" presStyleCnt="5" custScaleX="293590" custScaleY="174050" custLinFactNeighborX="11317" custLinFactNeighborY="366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8299B5-F16E-48F3-B78A-212CF3825F03}" type="pres">
      <dgm:prSet presAssocID="{B3B4094B-BC5A-4CF5-A2FE-E74249EE5411}" presName="spacerT" presStyleCnt="0"/>
      <dgm:spPr/>
      <dgm:t>
        <a:bodyPr/>
        <a:lstStyle/>
        <a:p>
          <a:endParaRPr lang="es-ES"/>
        </a:p>
      </dgm:t>
    </dgm:pt>
    <dgm:pt modelId="{C40F0033-7D03-49CF-894A-BBAAADEE94A0}" type="pres">
      <dgm:prSet presAssocID="{B3B4094B-BC5A-4CF5-A2FE-E74249EE5411}" presName="sibTrans" presStyleLbl="sibTrans2D1" presStyleIdx="1" presStyleCnt="4"/>
      <dgm:spPr/>
      <dgm:t>
        <a:bodyPr/>
        <a:lstStyle/>
        <a:p>
          <a:endParaRPr lang="es-ES"/>
        </a:p>
      </dgm:t>
    </dgm:pt>
    <dgm:pt modelId="{4848CB44-89A8-46A7-B0A0-B8F3821A536A}" type="pres">
      <dgm:prSet presAssocID="{B3B4094B-BC5A-4CF5-A2FE-E74249EE5411}" presName="spacerB" presStyleCnt="0"/>
      <dgm:spPr/>
      <dgm:t>
        <a:bodyPr/>
        <a:lstStyle/>
        <a:p>
          <a:endParaRPr lang="es-ES"/>
        </a:p>
      </dgm:t>
    </dgm:pt>
    <dgm:pt modelId="{E3C0C32C-CE66-4D76-A27E-45FA43353EE2}" type="pres">
      <dgm:prSet presAssocID="{E57153D8-FF8C-4CB3-B38B-67F4C4A7E872}" presName="node" presStyleLbl="node1" presStyleIdx="2" presStyleCnt="5" custScaleX="316225" custScaleY="239232" custLinFactNeighborX="-23652" custLinFactNeighborY="-3131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757023-7429-4779-BC12-2FE26F6E6FA1}" type="pres">
      <dgm:prSet presAssocID="{7412FA86-FFA8-4994-BE8A-7FF1E6CD6D41}" presName="spacerT" presStyleCnt="0"/>
      <dgm:spPr/>
      <dgm:t>
        <a:bodyPr/>
        <a:lstStyle/>
        <a:p>
          <a:endParaRPr lang="es-ES"/>
        </a:p>
      </dgm:t>
    </dgm:pt>
    <dgm:pt modelId="{1C20DD3E-EAB4-454E-9082-899FE83837AA}" type="pres">
      <dgm:prSet presAssocID="{7412FA86-FFA8-4994-BE8A-7FF1E6CD6D41}" presName="sibTrans" presStyleLbl="sibTrans2D1" presStyleIdx="2" presStyleCnt="4"/>
      <dgm:spPr/>
      <dgm:t>
        <a:bodyPr/>
        <a:lstStyle/>
        <a:p>
          <a:endParaRPr lang="es-ES"/>
        </a:p>
      </dgm:t>
    </dgm:pt>
    <dgm:pt modelId="{3DEDFDEA-E17E-4C63-A903-857EDFACE7F1}" type="pres">
      <dgm:prSet presAssocID="{7412FA86-FFA8-4994-BE8A-7FF1E6CD6D41}" presName="spacerB" presStyleCnt="0"/>
      <dgm:spPr/>
      <dgm:t>
        <a:bodyPr/>
        <a:lstStyle/>
        <a:p>
          <a:endParaRPr lang="es-ES"/>
        </a:p>
      </dgm:t>
    </dgm:pt>
    <dgm:pt modelId="{97451963-2F61-46FA-9687-19BE86F6FFB7}" type="pres">
      <dgm:prSet presAssocID="{40408DC0-E158-4890-AE39-86444493C424}" presName="node" presStyleLbl="node1" presStyleIdx="3" presStyleCnt="5" custScaleX="277832" custScaleY="229813" custLinFactY="4017" custLinFactNeighborX="-18445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09EA3C-1ED3-42AC-8C77-D6D1EC788A65}" type="pres">
      <dgm:prSet presAssocID="{DC1E6648-A37A-411B-B6D2-460263776410}" presName="sibTransLast" presStyleLbl="sibTrans2D1" presStyleIdx="3" presStyleCnt="4"/>
      <dgm:spPr/>
      <dgm:t>
        <a:bodyPr/>
        <a:lstStyle/>
        <a:p>
          <a:endParaRPr lang="es-ES"/>
        </a:p>
      </dgm:t>
    </dgm:pt>
    <dgm:pt modelId="{9EC9CD5A-134F-4598-BF80-E52C213F6837}" type="pres">
      <dgm:prSet presAssocID="{DC1E6648-A37A-411B-B6D2-460263776410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167F6129-EF23-447A-947E-B4DD577591A8}" type="pres">
      <dgm:prSet presAssocID="{DC1E6648-A37A-411B-B6D2-460263776410}" presName="lastNode" presStyleLbl="node1" presStyleIdx="4" presStyleCnt="5" custScaleX="207012" custScaleY="190294" custLinFactX="77052" custLinFactNeighborX="100000" custLinFactNeighborY="10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9D31804-6B88-40F1-B5B9-7DC7B0E0E003}" srcId="{DC1E6648-A37A-411B-B6D2-460263776410}" destId="{40408DC0-E158-4890-AE39-86444493C424}" srcOrd="3" destOrd="0" parTransId="{B7120D0F-64CF-4DCE-8A42-4D29F8586F1B}" sibTransId="{3A16308D-E620-4E7A-9FAB-62211459C958}"/>
    <dgm:cxn modelId="{BCCF39E9-A1A8-409F-92F3-17543E241465}" srcId="{DC1E6648-A37A-411B-B6D2-460263776410}" destId="{C64ABE82-5DF8-40CD-8756-CAA452C8B14E}" srcOrd="1" destOrd="0" parTransId="{1BD4B382-5CE8-4B6E-8EDC-82F560C14754}" sibTransId="{B3B4094B-BC5A-4CF5-A2FE-E74249EE5411}"/>
    <dgm:cxn modelId="{04D781A5-C50E-4A32-9C57-25C28A8EF274}" srcId="{DC1E6648-A37A-411B-B6D2-460263776410}" destId="{E57153D8-FF8C-4CB3-B38B-67F4C4A7E872}" srcOrd="2" destOrd="0" parTransId="{8013E083-BF9A-446C-9FBF-9BEEEB08B741}" sibTransId="{7412FA86-FFA8-4994-BE8A-7FF1E6CD6D41}"/>
    <dgm:cxn modelId="{48BEA66D-0FC5-4A43-B595-AF8965BA99D1}" type="presOf" srcId="{40408DC0-E158-4890-AE39-86444493C424}" destId="{97451963-2F61-46FA-9687-19BE86F6FFB7}" srcOrd="0" destOrd="0" presId="urn:microsoft.com/office/officeart/2005/8/layout/equation2"/>
    <dgm:cxn modelId="{3F86036E-B93F-4FD7-8D7F-72FBC4BC4E38}" type="presOf" srcId="{40A7B1B3-56A8-42E4-BA9A-CD23D339B452}" destId="{56BE4BB8-6A0C-4664-911D-4C8DFD0EEE52}" srcOrd="0" destOrd="0" presId="urn:microsoft.com/office/officeart/2005/8/layout/equation2"/>
    <dgm:cxn modelId="{97A012B9-30F1-45CC-AD9A-CDA98EAB91E7}" type="presOf" srcId="{7412FA86-FFA8-4994-BE8A-7FF1E6CD6D41}" destId="{1C20DD3E-EAB4-454E-9082-899FE83837AA}" srcOrd="0" destOrd="0" presId="urn:microsoft.com/office/officeart/2005/8/layout/equation2"/>
    <dgm:cxn modelId="{0DDC8339-8D21-42DD-AD28-2D47FF6B8E40}" type="presOf" srcId="{DC1E6648-A37A-411B-B6D2-460263776410}" destId="{0CDF3CEB-182E-4825-84B5-9FF3FB9CA81C}" srcOrd="0" destOrd="0" presId="urn:microsoft.com/office/officeart/2005/8/layout/equation2"/>
    <dgm:cxn modelId="{2952833B-5FFC-49DA-90B9-7454141437D5}" type="presOf" srcId="{3A16308D-E620-4E7A-9FAB-62211459C958}" destId="{3109EA3C-1ED3-42AC-8C77-D6D1EC788A65}" srcOrd="0" destOrd="0" presId="urn:microsoft.com/office/officeart/2005/8/layout/equation2"/>
    <dgm:cxn modelId="{836AE7F1-3F34-4D4F-A4ED-B29FBC8106D3}" type="presOf" srcId="{3A16308D-E620-4E7A-9FAB-62211459C958}" destId="{9EC9CD5A-134F-4598-BF80-E52C213F6837}" srcOrd="1" destOrd="0" presId="urn:microsoft.com/office/officeart/2005/8/layout/equation2"/>
    <dgm:cxn modelId="{F49253DB-58CD-456D-B830-64B41DF41374}" srcId="{DC1E6648-A37A-411B-B6D2-460263776410}" destId="{C72D7393-A088-4F55-A300-36EA482F800F}" srcOrd="0" destOrd="0" parTransId="{5ED20659-1335-404E-8C64-A98645136F8C}" sibTransId="{40A7B1B3-56A8-42E4-BA9A-CD23D339B452}"/>
    <dgm:cxn modelId="{C0FE829F-33E7-4B46-A784-442083C20955}" type="presOf" srcId="{C64ABE82-5DF8-40CD-8756-CAA452C8B14E}" destId="{CE69607E-E72D-4A5B-90C5-486C8B846E2A}" srcOrd="0" destOrd="0" presId="urn:microsoft.com/office/officeart/2005/8/layout/equation2"/>
    <dgm:cxn modelId="{85F60AD5-42D1-4039-9AE8-6A12397A8DDC}" srcId="{DC1E6648-A37A-411B-B6D2-460263776410}" destId="{ABD02904-D7AA-4908-BE1D-BB47E65868F2}" srcOrd="4" destOrd="0" parTransId="{C596BF8B-A498-457A-947D-AC10A2C4EB6C}" sibTransId="{70313DF2-E97D-40AF-A17B-E280AC554082}"/>
    <dgm:cxn modelId="{FF266E77-B8CA-46C8-9C05-4219D1A675E6}" type="presOf" srcId="{C72D7393-A088-4F55-A300-36EA482F800F}" destId="{C32B94FD-2DF0-4252-BFB6-79A485836F97}" srcOrd="0" destOrd="0" presId="urn:microsoft.com/office/officeart/2005/8/layout/equation2"/>
    <dgm:cxn modelId="{B2D92E7A-19E2-45B7-B07E-EEC23DB74804}" type="presOf" srcId="{B3B4094B-BC5A-4CF5-A2FE-E74249EE5411}" destId="{C40F0033-7D03-49CF-894A-BBAAADEE94A0}" srcOrd="0" destOrd="0" presId="urn:microsoft.com/office/officeart/2005/8/layout/equation2"/>
    <dgm:cxn modelId="{E1187B31-F589-446E-9787-318578B48BB2}" type="presOf" srcId="{ABD02904-D7AA-4908-BE1D-BB47E65868F2}" destId="{167F6129-EF23-447A-947E-B4DD577591A8}" srcOrd="0" destOrd="0" presId="urn:microsoft.com/office/officeart/2005/8/layout/equation2"/>
    <dgm:cxn modelId="{41CE62C0-2531-41CA-9731-4A4EB2CFA932}" type="presOf" srcId="{E57153D8-FF8C-4CB3-B38B-67F4C4A7E872}" destId="{E3C0C32C-CE66-4D76-A27E-45FA43353EE2}" srcOrd="0" destOrd="0" presId="urn:microsoft.com/office/officeart/2005/8/layout/equation2"/>
    <dgm:cxn modelId="{870E565A-2085-49DB-A318-0D21F7BF66B3}" type="presParOf" srcId="{0CDF3CEB-182E-4825-84B5-9FF3FB9CA81C}" destId="{770559E2-947C-433A-8926-F08EAD492BAC}" srcOrd="0" destOrd="0" presId="urn:microsoft.com/office/officeart/2005/8/layout/equation2"/>
    <dgm:cxn modelId="{8D3F4BFB-97BC-437B-99C8-F3E8C52A207F}" type="presParOf" srcId="{770559E2-947C-433A-8926-F08EAD492BAC}" destId="{C32B94FD-2DF0-4252-BFB6-79A485836F97}" srcOrd="0" destOrd="0" presId="urn:microsoft.com/office/officeart/2005/8/layout/equation2"/>
    <dgm:cxn modelId="{4CB51105-F9EE-4F0F-B848-435A5E8A0720}" type="presParOf" srcId="{770559E2-947C-433A-8926-F08EAD492BAC}" destId="{01C20A60-6627-4041-98E4-5D1C6508BAB0}" srcOrd="1" destOrd="0" presId="urn:microsoft.com/office/officeart/2005/8/layout/equation2"/>
    <dgm:cxn modelId="{BC690A9F-6CF9-4154-80A5-2653E6833CDC}" type="presParOf" srcId="{770559E2-947C-433A-8926-F08EAD492BAC}" destId="{56BE4BB8-6A0C-4664-911D-4C8DFD0EEE52}" srcOrd="2" destOrd="0" presId="urn:microsoft.com/office/officeart/2005/8/layout/equation2"/>
    <dgm:cxn modelId="{0ACF907C-8D69-4FDF-AC9B-38ED1BB53A98}" type="presParOf" srcId="{770559E2-947C-433A-8926-F08EAD492BAC}" destId="{D4459220-99B3-4A79-8EF9-DA065585B82E}" srcOrd="3" destOrd="0" presId="urn:microsoft.com/office/officeart/2005/8/layout/equation2"/>
    <dgm:cxn modelId="{CD51A146-7E07-44FD-B600-C60469F073F8}" type="presParOf" srcId="{770559E2-947C-433A-8926-F08EAD492BAC}" destId="{CE69607E-E72D-4A5B-90C5-486C8B846E2A}" srcOrd="4" destOrd="0" presId="urn:microsoft.com/office/officeart/2005/8/layout/equation2"/>
    <dgm:cxn modelId="{4B36D2F5-C248-4629-BD7F-9F4B23CB849C}" type="presParOf" srcId="{770559E2-947C-433A-8926-F08EAD492BAC}" destId="{DB8299B5-F16E-48F3-B78A-212CF3825F03}" srcOrd="5" destOrd="0" presId="urn:microsoft.com/office/officeart/2005/8/layout/equation2"/>
    <dgm:cxn modelId="{6033F578-76FF-461E-B216-89EE0AC16364}" type="presParOf" srcId="{770559E2-947C-433A-8926-F08EAD492BAC}" destId="{C40F0033-7D03-49CF-894A-BBAAADEE94A0}" srcOrd="6" destOrd="0" presId="urn:microsoft.com/office/officeart/2005/8/layout/equation2"/>
    <dgm:cxn modelId="{DBCAD276-EFDB-4707-B173-9606F1086E8A}" type="presParOf" srcId="{770559E2-947C-433A-8926-F08EAD492BAC}" destId="{4848CB44-89A8-46A7-B0A0-B8F3821A536A}" srcOrd="7" destOrd="0" presId="urn:microsoft.com/office/officeart/2005/8/layout/equation2"/>
    <dgm:cxn modelId="{952442EE-8129-47E7-A97E-4159AD33F63E}" type="presParOf" srcId="{770559E2-947C-433A-8926-F08EAD492BAC}" destId="{E3C0C32C-CE66-4D76-A27E-45FA43353EE2}" srcOrd="8" destOrd="0" presId="urn:microsoft.com/office/officeart/2005/8/layout/equation2"/>
    <dgm:cxn modelId="{678A4256-0369-4F22-A2D3-E99B9C1CF003}" type="presParOf" srcId="{770559E2-947C-433A-8926-F08EAD492BAC}" destId="{5F757023-7429-4779-BC12-2FE26F6E6FA1}" srcOrd="9" destOrd="0" presId="urn:microsoft.com/office/officeart/2005/8/layout/equation2"/>
    <dgm:cxn modelId="{2EFEA536-7A12-4AD5-B977-E494702809F2}" type="presParOf" srcId="{770559E2-947C-433A-8926-F08EAD492BAC}" destId="{1C20DD3E-EAB4-454E-9082-899FE83837AA}" srcOrd="10" destOrd="0" presId="urn:microsoft.com/office/officeart/2005/8/layout/equation2"/>
    <dgm:cxn modelId="{CA67493C-A841-40BF-ACC7-5B9710225F16}" type="presParOf" srcId="{770559E2-947C-433A-8926-F08EAD492BAC}" destId="{3DEDFDEA-E17E-4C63-A903-857EDFACE7F1}" srcOrd="11" destOrd="0" presId="urn:microsoft.com/office/officeart/2005/8/layout/equation2"/>
    <dgm:cxn modelId="{35A26561-EA0A-4EF7-B92E-0E1118588982}" type="presParOf" srcId="{770559E2-947C-433A-8926-F08EAD492BAC}" destId="{97451963-2F61-46FA-9687-19BE86F6FFB7}" srcOrd="12" destOrd="0" presId="urn:microsoft.com/office/officeart/2005/8/layout/equation2"/>
    <dgm:cxn modelId="{A3FBF1B6-44D5-4EFD-961F-69B0C01F8534}" type="presParOf" srcId="{0CDF3CEB-182E-4825-84B5-9FF3FB9CA81C}" destId="{3109EA3C-1ED3-42AC-8C77-D6D1EC788A65}" srcOrd="1" destOrd="0" presId="urn:microsoft.com/office/officeart/2005/8/layout/equation2"/>
    <dgm:cxn modelId="{D0955118-3000-4643-A852-7E7595C3A183}" type="presParOf" srcId="{3109EA3C-1ED3-42AC-8C77-D6D1EC788A65}" destId="{9EC9CD5A-134F-4598-BF80-E52C213F6837}" srcOrd="0" destOrd="0" presId="urn:microsoft.com/office/officeart/2005/8/layout/equation2"/>
    <dgm:cxn modelId="{A8C875AD-8A98-49EB-9A6A-CAD251A0BB8F}" type="presParOf" srcId="{0CDF3CEB-182E-4825-84B5-9FF3FB9CA81C}" destId="{167F6129-EF23-447A-947E-B4DD577591A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351E81-DFEF-4803-96F0-01E83A59DB51}" type="doc">
      <dgm:prSet loTypeId="urn:microsoft.com/office/officeart/2005/8/layout/equation1" loCatId="process" qsTypeId="urn:microsoft.com/office/officeart/2005/8/quickstyle/simple3" qsCatId="simple" csTypeId="urn:microsoft.com/office/officeart/2005/8/colors/accent1_2" csCatId="accent1" phldr="1"/>
      <dgm:spPr/>
    </dgm:pt>
    <dgm:pt modelId="{569892C4-ADBB-4DFE-A812-F892B7F69D72}">
      <dgm:prSet phldrT="[Texto]" custT="1"/>
      <dgm:spPr/>
      <dgm:t>
        <a:bodyPr/>
        <a:lstStyle/>
        <a:p>
          <a:pPr algn="ctr"/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Promoción de </a:t>
          </a:r>
        </a:p>
        <a:p>
          <a:pPr algn="ctr"/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Cultura y</a:t>
          </a:r>
        </a:p>
        <a:p>
          <a:pPr algn="ctr"/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 Comunicación</a:t>
          </a:r>
          <a:endParaRPr lang="es-ES" sz="1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FB059FB-DADA-4EAF-B113-6D15A85D5CC5}" type="parTrans" cxnId="{B14F7979-0079-4B9A-B8B4-CFF75C64ED20}">
      <dgm:prSet/>
      <dgm:spPr/>
      <dgm:t>
        <a:bodyPr/>
        <a:lstStyle/>
        <a:p>
          <a:endParaRPr lang="es-ES" b="1"/>
        </a:p>
      </dgm:t>
    </dgm:pt>
    <dgm:pt modelId="{3E79A97D-0CB0-411B-9358-9017FAA3ABA7}" type="sibTrans" cxnId="{B14F7979-0079-4B9A-B8B4-CFF75C64ED20}">
      <dgm:prSet/>
      <dgm:spPr/>
      <dgm:t>
        <a:bodyPr/>
        <a:lstStyle/>
        <a:p>
          <a:endParaRPr lang="es-ES" b="1"/>
        </a:p>
      </dgm:t>
    </dgm:pt>
    <dgm:pt modelId="{77161D89-EBE7-4751-BAC2-F540CD40F07B}">
      <dgm:prSet phldrT="[Texto]" custT="1"/>
      <dgm:spPr/>
      <dgm:t>
        <a:bodyPr/>
        <a:lstStyle/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Expresiones</a:t>
          </a:r>
        </a:p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 de </a:t>
          </a:r>
        </a:p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Arte y</a:t>
          </a:r>
        </a:p>
        <a:p>
          <a:r>
            <a:rPr lang="es-ES" sz="14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 Cultura</a:t>
          </a:r>
          <a:endParaRPr lang="es-ES" sz="14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EF2B6F6-BE19-4A60-8208-765796F5B0FF}" type="parTrans" cxnId="{F3BD232E-2A2D-4F45-8E20-3BE10033E955}">
      <dgm:prSet/>
      <dgm:spPr/>
      <dgm:t>
        <a:bodyPr/>
        <a:lstStyle/>
        <a:p>
          <a:endParaRPr lang="es-ES" b="1"/>
        </a:p>
      </dgm:t>
    </dgm:pt>
    <dgm:pt modelId="{201FBFDD-A5F3-4F28-AD8E-73FEB96C0F52}" type="sibTrans" cxnId="{F3BD232E-2A2D-4F45-8E20-3BE10033E955}">
      <dgm:prSet/>
      <dgm:spPr/>
      <dgm:t>
        <a:bodyPr/>
        <a:lstStyle/>
        <a:p>
          <a:endParaRPr lang="es-ES" b="1"/>
        </a:p>
      </dgm:t>
    </dgm:pt>
    <dgm:pt modelId="{4C42E6D6-1D58-40A7-8794-42C572974D1D}">
      <dgm:prSet phldrT="[Texto]" custT="1"/>
      <dgm:spPr/>
      <dgm:t>
        <a:bodyPr/>
        <a:lstStyle/>
        <a:p>
          <a:r>
            <a:rPr lang="es-ES" sz="18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IDENTIDAD Y</a:t>
          </a:r>
        </a:p>
        <a:p>
          <a:r>
            <a:rPr lang="es-ES" sz="18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 MEMORIA HISTÓRICA</a:t>
          </a:r>
          <a:endParaRPr lang="es-ES" sz="18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8A0392C-2D4A-4102-972F-C7400683860E}" type="parTrans" cxnId="{194A236E-02E1-456F-9DEA-7FFB4E0F3871}">
      <dgm:prSet/>
      <dgm:spPr/>
      <dgm:t>
        <a:bodyPr/>
        <a:lstStyle/>
        <a:p>
          <a:endParaRPr lang="es-ES" b="1"/>
        </a:p>
      </dgm:t>
    </dgm:pt>
    <dgm:pt modelId="{EE94D646-4610-4AA9-8722-3E4A96361A1E}" type="sibTrans" cxnId="{194A236E-02E1-456F-9DEA-7FFB4E0F3871}">
      <dgm:prSet/>
      <dgm:spPr/>
      <dgm:t>
        <a:bodyPr/>
        <a:lstStyle/>
        <a:p>
          <a:endParaRPr lang="es-ES" b="1"/>
        </a:p>
      </dgm:t>
    </dgm:pt>
    <dgm:pt modelId="{CA1C2D2E-4C63-4924-864D-D4942FE943F5}" type="pres">
      <dgm:prSet presAssocID="{43351E81-DFEF-4803-96F0-01E83A59DB51}" presName="linearFlow" presStyleCnt="0">
        <dgm:presLayoutVars>
          <dgm:dir/>
          <dgm:resizeHandles val="exact"/>
        </dgm:presLayoutVars>
      </dgm:prSet>
      <dgm:spPr/>
    </dgm:pt>
    <dgm:pt modelId="{3F0C3C5B-D292-4215-B51D-22EE0D65350C}" type="pres">
      <dgm:prSet presAssocID="{569892C4-ADBB-4DFE-A812-F892B7F69D72}" presName="node" presStyleLbl="node1" presStyleIdx="0" presStyleCnt="3" custScaleX="186195" custScaleY="174971" custLinFactNeighborX="-499" custLinFactNeighborY="51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D779B6-C814-4F86-A441-F9ED76A27C11}" type="pres">
      <dgm:prSet presAssocID="{3E79A97D-0CB0-411B-9358-9017FAA3ABA7}" presName="spacerL" presStyleCnt="0"/>
      <dgm:spPr/>
    </dgm:pt>
    <dgm:pt modelId="{B1C65716-F539-432F-8570-5E51CFCA6FBE}" type="pres">
      <dgm:prSet presAssocID="{3E79A97D-0CB0-411B-9358-9017FAA3ABA7}" presName="sibTrans" presStyleLbl="sibTrans2D1" presStyleIdx="0" presStyleCnt="2"/>
      <dgm:spPr/>
    </dgm:pt>
    <dgm:pt modelId="{C081D5AA-95EF-43CD-91AF-01F23D5682E5}" type="pres">
      <dgm:prSet presAssocID="{3E79A97D-0CB0-411B-9358-9017FAA3ABA7}" presName="spacerR" presStyleCnt="0"/>
      <dgm:spPr/>
    </dgm:pt>
    <dgm:pt modelId="{0B38DC45-A9CA-4E35-9363-B791DB6B2D3C}" type="pres">
      <dgm:prSet presAssocID="{77161D89-EBE7-4751-BAC2-F540CD40F07B}" presName="node" presStyleLbl="node1" presStyleIdx="1" presStyleCnt="3" custScaleX="149543" custScaleY="1506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E44B89-A015-49EC-9E8B-9F702AA32BC7}" type="pres">
      <dgm:prSet presAssocID="{201FBFDD-A5F3-4F28-AD8E-73FEB96C0F52}" presName="spacerL" presStyleCnt="0"/>
      <dgm:spPr/>
    </dgm:pt>
    <dgm:pt modelId="{9F3132DA-3550-4BA1-BD53-D29003AC1AE9}" type="pres">
      <dgm:prSet presAssocID="{201FBFDD-A5F3-4F28-AD8E-73FEB96C0F52}" presName="sibTrans" presStyleLbl="sibTrans2D1" presStyleIdx="1" presStyleCnt="2"/>
      <dgm:spPr/>
    </dgm:pt>
    <dgm:pt modelId="{40AD424B-7F07-4216-ABF9-0853830BA141}" type="pres">
      <dgm:prSet presAssocID="{201FBFDD-A5F3-4F28-AD8E-73FEB96C0F52}" presName="spacerR" presStyleCnt="0"/>
      <dgm:spPr/>
    </dgm:pt>
    <dgm:pt modelId="{72AF9280-AF06-4590-AB31-F57524F9F958}" type="pres">
      <dgm:prSet presAssocID="{4C42E6D6-1D58-40A7-8794-42C572974D1D}" presName="node" presStyleLbl="node1" presStyleIdx="2" presStyleCnt="3" custScaleX="190066" custScaleY="168698">
        <dgm:presLayoutVars>
          <dgm:bulletEnabled val="1"/>
        </dgm:presLayoutVars>
      </dgm:prSet>
      <dgm:spPr/>
    </dgm:pt>
  </dgm:ptLst>
  <dgm:cxnLst>
    <dgm:cxn modelId="{0FDDCE4E-18D6-48F2-83E3-34DA9C3EC51D}" type="presOf" srcId="{3E79A97D-0CB0-411B-9358-9017FAA3ABA7}" destId="{B1C65716-F539-432F-8570-5E51CFCA6FBE}" srcOrd="0" destOrd="0" presId="urn:microsoft.com/office/officeart/2005/8/layout/equation1"/>
    <dgm:cxn modelId="{F3BD232E-2A2D-4F45-8E20-3BE10033E955}" srcId="{43351E81-DFEF-4803-96F0-01E83A59DB51}" destId="{77161D89-EBE7-4751-BAC2-F540CD40F07B}" srcOrd="1" destOrd="0" parTransId="{7EF2B6F6-BE19-4A60-8208-765796F5B0FF}" sibTransId="{201FBFDD-A5F3-4F28-AD8E-73FEB96C0F52}"/>
    <dgm:cxn modelId="{B14F7979-0079-4B9A-B8B4-CFF75C64ED20}" srcId="{43351E81-DFEF-4803-96F0-01E83A59DB51}" destId="{569892C4-ADBB-4DFE-A812-F892B7F69D72}" srcOrd="0" destOrd="0" parTransId="{0FB059FB-DADA-4EAF-B113-6D15A85D5CC5}" sibTransId="{3E79A97D-0CB0-411B-9358-9017FAA3ABA7}"/>
    <dgm:cxn modelId="{7F9A2D8F-AA0D-4BE3-BB52-39DB11645714}" type="presOf" srcId="{569892C4-ADBB-4DFE-A812-F892B7F69D72}" destId="{3F0C3C5B-D292-4215-B51D-22EE0D65350C}" srcOrd="0" destOrd="0" presId="urn:microsoft.com/office/officeart/2005/8/layout/equation1"/>
    <dgm:cxn modelId="{75B9CB28-6487-4836-9FD6-501854BBF2C3}" type="presOf" srcId="{201FBFDD-A5F3-4F28-AD8E-73FEB96C0F52}" destId="{9F3132DA-3550-4BA1-BD53-D29003AC1AE9}" srcOrd="0" destOrd="0" presId="urn:microsoft.com/office/officeart/2005/8/layout/equation1"/>
    <dgm:cxn modelId="{7A0DFB11-1C8D-4093-A998-00566B3B97B9}" type="presOf" srcId="{77161D89-EBE7-4751-BAC2-F540CD40F07B}" destId="{0B38DC45-A9CA-4E35-9363-B791DB6B2D3C}" srcOrd="0" destOrd="0" presId="urn:microsoft.com/office/officeart/2005/8/layout/equation1"/>
    <dgm:cxn modelId="{81473036-1A98-46C4-8676-A632631F4090}" type="presOf" srcId="{4C42E6D6-1D58-40A7-8794-42C572974D1D}" destId="{72AF9280-AF06-4590-AB31-F57524F9F958}" srcOrd="0" destOrd="0" presId="urn:microsoft.com/office/officeart/2005/8/layout/equation1"/>
    <dgm:cxn modelId="{194A236E-02E1-456F-9DEA-7FFB4E0F3871}" srcId="{43351E81-DFEF-4803-96F0-01E83A59DB51}" destId="{4C42E6D6-1D58-40A7-8794-42C572974D1D}" srcOrd="2" destOrd="0" parTransId="{A8A0392C-2D4A-4102-972F-C7400683860E}" sibTransId="{EE94D646-4610-4AA9-8722-3E4A96361A1E}"/>
    <dgm:cxn modelId="{AFF1D8C0-0316-4F84-9FA0-9D70515A327A}" type="presOf" srcId="{43351E81-DFEF-4803-96F0-01E83A59DB51}" destId="{CA1C2D2E-4C63-4924-864D-D4942FE943F5}" srcOrd="0" destOrd="0" presId="urn:microsoft.com/office/officeart/2005/8/layout/equation1"/>
    <dgm:cxn modelId="{65360E79-5684-4000-9A58-8813D48E767B}" type="presParOf" srcId="{CA1C2D2E-4C63-4924-864D-D4942FE943F5}" destId="{3F0C3C5B-D292-4215-B51D-22EE0D65350C}" srcOrd="0" destOrd="0" presId="urn:microsoft.com/office/officeart/2005/8/layout/equation1"/>
    <dgm:cxn modelId="{1B8C4CCB-6340-4381-B994-516F5C1B4673}" type="presParOf" srcId="{CA1C2D2E-4C63-4924-864D-D4942FE943F5}" destId="{E2D779B6-C814-4F86-A441-F9ED76A27C11}" srcOrd="1" destOrd="0" presId="urn:microsoft.com/office/officeart/2005/8/layout/equation1"/>
    <dgm:cxn modelId="{5169D4D4-6539-4A66-B308-6DDFDFE443AC}" type="presParOf" srcId="{CA1C2D2E-4C63-4924-864D-D4942FE943F5}" destId="{B1C65716-F539-432F-8570-5E51CFCA6FBE}" srcOrd="2" destOrd="0" presId="urn:microsoft.com/office/officeart/2005/8/layout/equation1"/>
    <dgm:cxn modelId="{89B08B26-6AF6-4F0A-AD0E-647ACB0015F9}" type="presParOf" srcId="{CA1C2D2E-4C63-4924-864D-D4942FE943F5}" destId="{C081D5AA-95EF-43CD-91AF-01F23D5682E5}" srcOrd="3" destOrd="0" presId="urn:microsoft.com/office/officeart/2005/8/layout/equation1"/>
    <dgm:cxn modelId="{5FB53378-9E7F-42D5-8EDB-DA89C759B774}" type="presParOf" srcId="{CA1C2D2E-4C63-4924-864D-D4942FE943F5}" destId="{0B38DC45-A9CA-4E35-9363-B791DB6B2D3C}" srcOrd="4" destOrd="0" presId="urn:microsoft.com/office/officeart/2005/8/layout/equation1"/>
    <dgm:cxn modelId="{11934397-0A69-47EC-B888-AE5E08F38B4F}" type="presParOf" srcId="{CA1C2D2E-4C63-4924-864D-D4942FE943F5}" destId="{59E44B89-A015-49EC-9E8B-9F702AA32BC7}" srcOrd="5" destOrd="0" presId="urn:microsoft.com/office/officeart/2005/8/layout/equation1"/>
    <dgm:cxn modelId="{93B5A6F0-86D0-4DC0-B8D2-0EABF10ABE6B}" type="presParOf" srcId="{CA1C2D2E-4C63-4924-864D-D4942FE943F5}" destId="{9F3132DA-3550-4BA1-BD53-D29003AC1AE9}" srcOrd="6" destOrd="0" presId="urn:microsoft.com/office/officeart/2005/8/layout/equation1"/>
    <dgm:cxn modelId="{83BF226F-AEA8-469B-898D-5AF00DA82328}" type="presParOf" srcId="{CA1C2D2E-4C63-4924-864D-D4942FE943F5}" destId="{40AD424B-7F07-4216-ABF9-0853830BA141}" srcOrd="7" destOrd="0" presId="urn:microsoft.com/office/officeart/2005/8/layout/equation1"/>
    <dgm:cxn modelId="{7B7633F8-269A-4C7A-B8F8-5DFE2EFC5765}" type="presParOf" srcId="{CA1C2D2E-4C63-4924-864D-D4942FE943F5}" destId="{72AF9280-AF06-4590-AB31-F57524F9F95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0A60A-10B6-464E-8CC4-0E581413CBE8}">
      <dsp:nvSpPr>
        <dsp:cNvPr id="0" name=""/>
        <dsp:cNvSpPr/>
      </dsp:nvSpPr>
      <dsp:spPr>
        <a:xfrm>
          <a:off x="322064" y="1673646"/>
          <a:ext cx="2906613" cy="14533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GESTIÓN PÚBLICA</a:t>
          </a:r>
          <a:endParaRPr lang="es-ES" sz="4600" kern="1200" dirty="0"/>
        </a:p>
      </dsp:txBody>
      <dsp:txXfrm>
        <a:off x="364630" y="1716212"/>
        <a:ext cx="2821481" cy="1368174"/>
      </dsp:txXfrm>
    </dsp:sp>
    <dsp:sp modelId="{D244B0BD-DBE0-49E2-B336-16DAE5289D6D}">
      <dsp:nvSpPr>
        <dsp:cNvPr id="0" name=""/>
        <dsp:cNvSpPr/>
      </dsp:nvSpPr>
      <dsp:spPr>
        <a:xfrm rot="18386551">
          <a:off x="2806358" y="1536232"/>
          <a:ext cx="208047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80472" y="272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794582" y="1511466"/>
        <a:ext cx="104023" cy="104023"/>
      </dsp:txXfrm>
    </dsp:sp>
    <dsp:sp modelId="{7432563E-52A1-4B8E-AEFE-C09D4A0D66F4}">
      <dsp:nvSpPr>
        <dsp:cNvPr id="0" name=""/>
        <dsp:cNvSpPr/>
      </dsp:nvSpPr>
      <dsp:spPr>
        <a:xfrm>
          <a:off x="4464511" y="4"/>
          <a:ext cx="2906613" cy="14533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Administra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lo Público</a:t>
          </a:r>
          <a:endParaRPr lang="es-ES" sz="24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507077" y="42570"/>
        <a:ext cx="2821481" cy="1368174"/>
      </dsp:txXfrm>
    </dsp:sp>
    <dsp:sp modelId="{E214D153-0681-4DCA-8272-0EDC001FF836}">
      <dsp:nvSpPr>
        <dsp:cNvPr id="0" name=""/>
        <dsp:cNvSpPr/>
      </dsp:nvSpPr>
      <dsp:spPr>
        <a:xfrm>
          <a:off x="3228677" y="2373053"/>
          <a:ext cx="116264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62645" y="272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780933" y="2371233"/>
        <a:ext cx="58132" cy="58132"/>
      </dsp:txXfrm>
    </dsp:sp>
    <dsp:sp modelId="{F2284B36-828F-40FB-8F00-6CD97BF56DB3}">
      <dsp:nvSpPr>
        <dsp:cNvPr id="0" name=""/>
        <dsp:cNvSpPr/>
      </dsp:nvSpPr>
      <dsp:spPr>
        <a:xfrm>
          <a:off x="4391322" y="1673646"/>
          <a:ext cx="2906613" cy="14533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Promueve  y Fortalece las políticas publicas</a:t>
          </a:r>
          <a:endParaRPr lang="es-ES" sz="24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433888" y="1716212"/>
        <a:ext cx="2821481" cy="1368174"/>
      </dsp:txXfrm>
    </dsp:sp>
    <dsp:sp modelId="{6E83666B-7A4D-4A5F-A564-93B50DEA0066}">
      <dsp:nvSpPr>
        <dsp:cNvPr id="0" name=""/>
        <dsp:cNvSpPr/>
      </dsp:nvSpPr>
      <dsp:spPr>
        <a:xfrm rot="3310531">
          <a:off x="2792036" y="3208705"/>
          <a:ext cx="2035926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35926" y="272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759101" y="3185053"/>
        <a:ext cx="101796" cy="101796"/>
      </dsp:txXfrm>
    </dsp:sp>
    <dsp:sp modelId="{BFB09DFC-3026-482A-893F-1C2A7F86CC55}">
      <dsp:nvSpPr>
        <dsp:cNvPr id="0" name=""/>
        <dsp:cNvSpPr/>
      </dsp:nvSpPr>
      <dsp:spPr>
        <a:xfrm>
          <a:off x="4391322" y="3344949"/>
          <a:ext cx="2906613" cy="14533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Proyectos y Programas </a:t>
          </a:r>
          <a:endParaRPr lang="es-ES" sz="24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433888" y="3387515"/>
        <a:ext cx="2821481" cy="13681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63A5C-EBED-468D-BAAD-972056D2883F}">
      <dsp:nvSpPr>
        <dsp:cNvPr id="0" name=""/>
        <dsp:cNvSpPr/>
      </dsp:nvSpPr>
      <dsp:spPr>
        <a:xfrm rot="4396374">
          <a:off x="974411" y="1003031"/>
          <a:ext cx="4351310" cy="303449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80533-F2E0-4975-8A32-35FA226DBAFE}">
      <dsp:nvSpPr>
        <dsp:cNvPr id="0" name=""/>
        <dsp:cNvSpPr/>
      </dsp:nvSpPr>
      <dsp:spPr>
        <a:xfrm>
          <a:off x="2604425" y="1399259"/>
          <a:ext cx="109884" cy="109884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DB8D29-2DD9-4306-A00E-85B8459EE86A}">
      <dsp:nvSpPr>
        <dsp:cNvPr id="0" name=""/>
        <dsp:cNvSpPr/>
      </dsp:nvSpPr>
      <dsp:spPr>
        <a:xfrm>
          <a:off x="3356830" y="2006142"/>
          <a:ext cx="109884" cy="109884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0133-44C1-41AD-946A-E020B9F48EB2}">
      <dsp:nvSpPr>
        <dsp:cNvPr id="0" name=""/>
        <dsp:cNvSpPr/>
      </dsp:nvSpPr>
      <dsp:spPr>
        <a:xfrm>
          <a:off x="3920717" y="2715853"/>
          <a:ext cx="109884" cy="109884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4FFDE-0C52-40C9-8220-A9435F2A2218}">
      <dsp:nvSpPr>
        <dsp:cNvPr id="0" name=""/>
        <dsp:cNvSpPr/>
      </dsp:nvSpPr>
      <dsp:spPr>
        <a:xfrm>
          <a:off x="682712" y="0"/>
          <a:ext cx="2051507" cy="806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ESTADO</a:t>
          </a:r>
          <a:endParaRPr lang="es-ES" sz="2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682712" y="0"/>
        <a:ext cx="2051507" cy="806489"/>
      </dsp:txXfrm>
    </dsp:sp>
    <dsp:sp modelId="{E9CAE7CB-D0C9-4670-AAC1-1E3B0E1A4C7E}">
      <dsp:nvSpPr>
        <dsp:cNvPr id="0" name=""/>
        <dsp:cNvSpPr/>
      </dsp:nvSpPr>
      <dsp:spPr>
        <a:xfrm>
          <a:off x="3233235" y="1050956"/>
          <a:ext cx="2994092" cy="806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Garantizar Derechos</a:t>
          </a:r>
          <a:endParaRPr lang="es-ES" sz="2500" kern="1200" dirty="0"/>
        </a:p>
      </dsp:txBody>
      <dsp:txXfrm>
        <a:off x="3233235" y="1050956"/>
        <a:ext cx="2994092" cy="806489"/>
      </dsp:txXfrm>
    </dsp:sp>
    <dsp:sp modelId="{B794678B-5304-409C-B8A0-594CCF3AC2F3}">
      <dsp:nvSpPr>
        <dsp:cNvPr id="0" name=""/>
        <dsp:cNvSpPr/>
      </dsp:nvSpPr>
      <dsp:spPr>
        <a:xfrm>
          <a:off x="0" y="1900287"/>
          <a:ext cx="3002880" cy="9080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Prevenir y </a:t>
          </a:r>
        </a:p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Controlar Riesgos</a:t>
          </a:r>
          <a:endParaRPr lang="es-ES" sz="2500" kern="1200" dirty="0"/>
        </a:p>
      </dsp:txBody>
      <dsp:txXfrm>
        <a:off x="0" y="1900287"/>
        <a:ext cx="3002880" cy="908026"/>
      </dsp:txXfrm>
    </dsp:sp>
    <dsp:sp modelId="{0FC5BC4B-8CC3-4E99-824C-950364A746E6}">
      <dsp:nvSpPr>
        <dsp:cNvPr id="0" name=""/>
        <dsp:cNvSpPr/>
      </dsp:nvSpPr>
      <dsp:spPr>
        <a:xfrm>
          <a:off x="4397604" y="2367551"/>
          <a:ext cx="1829723" cy="806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Integración Social</a:t>
          </a:r>
          <a:endParaRPr lang="es-ES" sz="2500" kern="1200" dirty="0"/>
        </a:p>
      </dsp:txBody>
      <dsp:txXfrm>
        <a:off x="4397604" y="2367551"/>
        <a:ext cx="1829723" cy="806489"/>
      </dsp:txXfrm>
    </dsp:sp>
    <dsp:sp modelId="{9C6A535A-5246-4A08-B042-0861FF538FA7}">
      <dsp:nvSpPr>
        <dsp:cNvPr id="0" name=""/>
        <dsp:cNvSpPr/>
      </dsp:nvSpPr>
      <dsp:spPr>
        <a:xfrm>
          <a:off x="2854912" y="4234070"/>
          <a:ext cx="3972523" cy="806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SEGURIDAD PÚBLICA Y CIUDADANA</a:t>
          </a:r>
          <a:endParaRPr lang="es-ES" sz="20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2854912" y="4234070"/>
        <a:ext cx="3972523" cy="8064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F586B-14F1-4283-B743-2745E2557657}">
      <dsp:nvSpPr>
        <dsp:cNvPr id="0" name=""/>
        <dsp:cNvSpPr/>
      </dsp:nvSpPr>
      <dsp:spPr>
        <a:xfrm>
          <a:off x="2664284" y="1947217"/>
          <a:ext cx="1952225" cy="19412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SOCIO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b="1" kern="1200" dirty="0" smtClean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EDUCATIVO</a:t>
          </a:r>
          <a:endParaRPr lang="es-ES" sz="1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2950181" y="2231501"/>
        <a:ext cx="1380431" cy="1372647"/>
      </dsp:txXfrm>
    </dsp:sp>
    <dsp:sp modelId="{86169C58-D592-4344-9730-4423718C3FB0}">
      <dsp:nvSpPr>
        <dsp:cNvPr id="0" name=""/>
        <dsp:cNvSpPr/>
      </dsp:nvSpPr>
      <dsp:spPr>
        <a:xfrm rot="16216795">
          <a:off x="3579777" y="1593429"/>
          <a:ext cx="131901" cy="466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3599465" y="1706453"/>
        <a:ext cx="92331" cy="279718"/>
      </dsp:txXfrm>
    </dsp:sp>
    <dsp:sp modelId="{47F34B01-AB02-405E-A29D-28DAE26B7BFF}">
      <dsp:nvSpPr>
        <dsp:cNvPr id="0" name=""/>
        <dsp:cNvSpPr/>
      </dsp:nvSpPr>
      <dsp:spPr>
        <a:xfrm>
          <a:off x="2460832" y="-15592"/>
          <a:ext cx="2379419" cy="17139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Integración Social</a:t>
          </a:r>
          <a:endParaRPr lang="es-ES" sz="2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2809290" y="235411"/>
        <a:ext cx="1682503" cy="1211951"/>
      </dsp:txXfrm>
    </dsp:sp>
    <dsp:sp modelId="{3A25DFE9-D48D-4D0B-974B-079C63900FF8}">
      <dsp:nvSpPr>
        <dsp:cNvPr id="0" name=""/>
        <dsp:cNvSpPr/>
      </dsp:nvSpPr>
      <dsp:spPr>
        <a:xfrm rot="20629356">
          <a:off x="4668431" y="2351659"/>
          <a:ext cx="240156" cy="466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4669857" y="2454935"/>
        <a:ext cx="168109" cy="279718"/>
      </dsp:txXfrm>
    </dsp:sp>
    <dsp:sp modelId="{44190D66-B5DF-4EED-A67E-740BAD4BAFE2}">
      <dsp:nvSpPr>
        <dsp:cNvPr id="0" name=""/>
        <dsp:cNvSpPr/>
      </dsp:nvSpPr>
      <dsp:spPr>
        <a:xfrm>
          <a:off x="4968852" y="1403802"/>
          <a:ext cx="1872876" cy="17139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Desarrollo Educativo de  las Comunidades</a:t>
          </a:r>
          <a:endParaRPr lang="es-ES" sz="1400" b="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243128" y="1654805"/>
        <a:ext cx="1324324" cy="1211951"/>
      </dsp:txXfrm>
    </dsp:sp>
    <dsp:sp modelId="{F405CEAF-79DE-4F47-A18B-283AF596C74C}">
      <dsp:nvSpPr>
        <dsp:cNvPr id="0" name=""/>
        <dsp:cNvSpPr/>
      </dsp:nvSpPr>
      <dsp:spPr>
        <a:xfrm rot="2807861">
          <a:off x="4334528" y="3541385"/>
          <a:ext cx="220779" cy="466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4344974" y="3610484"/>
        <a:ext cx="154545" cy="279718"/>
      </dsp:txXfrm>
    </dsp:sp>
    <dsp:sp modelId="{22244DEC-56A5-409E-B39E-8B72E931AA23}">
      <dsp:nvSpPr>
        <dsp:cNvPr id="0" name=""/>
        <dsp:cNvSpPr/>
      </dsp:nvSpPr>
      <dsp:spPr>
        <a:xfrm>
          <a:off x="4248474" y="3702192"/>
          <a:ext cx="2002039" cy="18580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Espacios Profesionales y  Formativos </a:t>
          </a:r>
          <a:endParaRPr lang="es-ES" sz="16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541666" y="3974292"/>
        <a:ext cx="1415655" cy="1313816"/>
      </dsp:txXfrm>
    </dsp:sp>
    <dsp:sp modelId="{A4D51220-E2BD-492C-BC81-8C14A44B6DBA}">
      <dsp:nvSpPr>
        <dsp:cNvPr id="0" name=""/>
        <dsp:cNvSpPr/>
      </dsp:nvSpPr>
      <dsp:spPr>
        <a:xfrm rot="8447260">
          <a:off x="2424176" y="3521315"/>
          <a:ext cx="381823" cy="466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0800000">
        <a:off x="2525825" y="3578346"/>
        <a:ext cx="267276" cy="279718"/>
      </dsp:txXfrm>
    </dsp:sp>
    <dsp:sp modelId="{D77636D8-F0F4-4427-92E5-B12FC43F836F}">
      <dsp:nvSpPr>
        <dsp:cNvPr id="0" name=""/>
        <dsp:cNvSpPr/>
      </dsp:nvSpPr>
      <dsp:spPr>
        <a:xfrm>
          <a:off x="504057" y="3744414"/>
          <a:ext cx="2145995" cy="17139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Estrategias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de  Comunicación</a:t>
          </a:r>
          <a:endParaRPr lang="es-ES" sz="16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818331" y="3995415"/>
        <a:ext cx="1517447" cy="1211938"/>
      </dsp:txXfrm>
    </dsp:sp>
    <dsp:sp modelId="{A831A149-89A4-45D2-8BC3-D52FECF5BA3C}">
      <dsp:nvSpPr>
        <dsp:cNvPr id="0" name=""/>
        <dsp:cNvSpPr/>
      </dsp:nvSpPr>
      <dsp:spPr>
        <a:xfrm rot="11629894">
          <a:off x="2274004" y="2385447"/>
          <a:ext cx="301674" cy="466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0800000">
        <a:off x="2363194" y="2489504"/>
        <a:ext cx="211172" cy="279718"/>
      </dsp:txXfrm>
    </dsp:sp>
    <dsp:sp modelId="{1F23829B-D8C4-4640-BF61-6165B4981FA6}">
      <dsp:nvSpPr>
        <dsp:cNvPr id="0" name=""/>
        <dsp:cNvSpPr/>
      </dsp:nvSpPr>
      <dsp:spPr>
        <a:xfrm>
          <a:off x="359188" y="1475822"/>
          <a:ext cx="1810145" cy="17139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Políticas  Sociales y Educativas</a:t>
          </a:r>
          <a:endParaRPr lang="es-ES" sz="1600" b="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624278" y="1726825"/>
        <a:ext cx="1279965" cy="12119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2B94FD-2DF0-4252-BFB6-79A485836F97}">
      <dsp:nvSpPr>
        <dsp:cNvPr id="0" name=""/>
        <dsp:cNvSpPr/>
      </dsp:nvSpPr>
      <dsp:spPr>
        <a:xfrm>
          <a:off x="1724486" y="2388"/>
          <a:ext cx="1731900" cy="12677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Solidaridad</a:t>
          </a:r>
          <a:endParaRPr lang="es-ES" sz="1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978117" y="188042"/>
        <a:ext cx="1224638" cy="896419"/>
      </dsp:txXfrm>
    </dsp:sp>
    <dsp:sp modelId="{56BE4BB8-6A0C-4664-911D-4C8DFD0EEE52}">
      <dsp:nvSpPr>
        <dsp:cNvPr id="0" name=""/>
        <dsp:cNvSpPr/>
      </dsp:nvSpPr>
      <dsp:spPr>
        <a:xfrm>
          <a:off x="2418401" y="1318286"/>
          <a:ext cx="344068" cy="344068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464007" y="1449858"/>
        <a:ext cx="252856" cy="80924"/>
      </dsp:txXfrm>
    </dsp:sp>
    <dsp:sp modelId="{CE69607E-E72D-4A5B-90C5-486C8B846E2A}">
      <dsp:nvSpPr>
        <dsp:cNvPr id="0" name=""/>
        <dsp:cNvSpPr/>
      </dsp:nvSpPr>
      <dsp:spPr>
        <a:xfrm>
          <a:off x="1786750" y="1728192"/>
          <a:ext cx="1741640" cy="103250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Justicia Social</a:t>
          </a:r>
          <a:endParaRPr lang="es-ES" sz="1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2041807" y="1879399"/>
        <a:ext cx="1231526" cy="730089"/>
      </dsp:txXfrm>
    </dsp:sp>
    <dsp:sp modelId="{C40F0033-7D03-49CF-894A-BBAAADEE94A0}">
      <dsp:nvSpPr>
        <dsp:cNvPr id="0" name=""/>
        <dsp:cNvSpPr/>
      </dsp:nvSpPr>
      <dsp:spPr>
        <a:xfrm>
          <a:off x="2418401" y="2791197"/>
          <a:ext cx="344068" cy="344068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464007" y="2922769"/>
        <a:ext cx="252856" cy="80924"/>
      </dsp:txXfrm>
    </dsp:sp>
    <dsp:sp modelId="{E3C0C32C-CE66-4D76-A27E-45FA43353EE2}">
      <dsp:nvSpPr>
        <dsp:cNvPr id="0" name=""/>
        <dsp:cNvSpPr/>
      </dsp:nvSpPr>
      <dsp:spPr>
        <a:xfrm>
          <a:off x="1512169" y="3168352"/>
          <a:ext cx="1875916" cy="14191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Vigencia del </a:t>
          </a: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Estado</a:t>
          </a:r>
          <a:r>
            <a:rPr lang="es-ES" sz="1400" b="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Democrático</a:t>
          </a:r>
          <a:endParaRPr lang="es-ES" sz="1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786891" y="3376186"/>
        <a:ext cx="1326472" cy="1003509"/>
      </dsp:txXfrm>
    </dsp:sp>
    <dsp:sp modelId="{1C20DD3E-EAB4-454E-9082-899FE83837AA}">
      <dsp:nvSpPr>
        <dsp:cNvPr id="0" name=""/>
        <dsp:cNvSpPr/>
      </dsp:nvSpPr>
      <dsp:spPr>
        <a:xfrm>
          <a:off x="2418401" y="4650782"/>
          <a:ext cx="344068" cy="344068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464007" y="4782354"/>
        <a:ext cx="252856" cy="80924"/>
      </dsp:txXfrm>
    </dsp:sp>
    <dsp:sp modelId="{97451963-2F61-46FA-9687-19BE86F6FFB7}">
      <dsp:nvSpPr>
        <dsp:cNvPr id="0" name=""/>
        <dsp:cNvSpPr/>
      </dsp:nvSpPr>
      <dsp:spPr>
        <a:xfrm>
          <a:off x="1656935" y="5045410"/>
          <a:ext cx="1648160" cy="136330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Programas  </a:t>
          </a: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Promoción</a:t>
          </a:r>
          <a:r>
            <a:rPr lang="es-ES" sz="12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social</a:t>
          </a:r>
          <a:endParaRPr lang="es-ES" sz="12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1898302" y="5245061"/>
        <a:ext cx="1165426" cy="963999"/>
      </dsp:txXfrm>
    </dsp:sp>
    <dsp:sp modelId="{3109EA3C-1ED3-42AC-8C77-D6D1EC788A65}">
      <dsp:nvSpPr>
        <dsp:cNvPr id="0" name=""/>
        <dsp:cNvSpPr/>
      </dsp:nvSpPr>
      <dsp:spPr>
        <a:xfrm rot="10279">
          <a:off x="3934903" y="3100729"/>
          <a:ext cx="861813" cy="2206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3934903" y="3144766"/>
        <a:ext cx="795610" cy="132406"/>
      </dsp:txXfrm>
    </dsp:sp>
    <dsp:sp modelId="{167F6129-EF23-447A-947E-B4DD577591A8}">
      <dsp:nvSpPr>
        <dsp:cNvPr id="0" name=""/>
        <dsp:cNvSpPr/>
      </dsp:nvSpPr>
      <dsp:spPr>
        <a:xfrm>
          <a:off x="5154440" y="2088232"/>
          <a:ext cx="2456082" cy="22577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 </a:t>
          </a:r>
          <a:r>
            <a:rPr lang="es-ES" sz="2400" b="1" kern="1200" dirty="0" smtClean="0"/>
            <a:t>DESARROLLO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 SOCIAL</a:t>
          </a:r>
          <a:endParaRPr lang="es-ES" sz="2400" b="1" kern="1200" dirty="0"/>
        </a:p>
      </dsp:txBody>
      <dsp:txXfrm>
        <a:off x="5514125" y="2418869"/>
        <a:ext cx="1736712" cy="15964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C3C5B-D292-4215-B51D-22EE0D65350C}">
      <dsp:nvSpPr>
        <dsp:cNvPr id="0" name=""/>
        <dsp:cNvSpPr/>
      </dsp:nvSpPr>
      <dsp:spPr>
        <a:xfrm>
          <a:off x="2563" y="2256244"/>
          <a:ext cx="2225335" cy="20911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Promoción de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Cultura 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Comunicación</a:t>
          </a:r>
          <a:endParaRPr lang="es-ES" sz="1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28456" y="2562492"/>
        <a:ext cx="1573549" cy="1478694"/>
      </dsp:txXfrm>
    </dsp:sp>
    <dsp:sp modelId="{B1C65716-F539-432F-8570-5E51CFCA6FBE}">
      <dsp:nvSpPr>
        <dsp:cNvPr id="0" name=""/>
        <dsp:cNvSpPr/>
      </dsp:nvSpPr>
      <dsp:spPr>
        <a:xfrm>
          <a:off x="2325431" y="2893762"/>
          <a:ext cx="693195" cy="693195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b="1" kern="1200"/>
        </a:p>
      </dsp:txBody>
      <dsp:txXfrm>
        <a:off x="2417314" y="3158840"/>
        <a:ext cx="509429" cy="163039"/>
      </dsp:txXfrm>
    </dsp:sp>
    <dsp:sp modelId="{0B38DC45-A9CA-4E35-9363-B791DB6B2D3C}">
      <dsp:nvSpPr>
        <dsp:cNvPr id="0" name=""/>
        <dsp:cNvSpPr/>
      </dsp:nvSpPr>
      <dsp:spPr>
        <a:xfrm>
          <a:off x="3115673" y="2339863"/>
          <a:ext cx="1787284" cy="180099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Expresiones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de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Arte 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Cultura</a:t>
          </a:r>
          <a:endParaRPr lang="es-ES" sz="14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377415" y="2603612"/>
        <a:ext cx="1263800" cy="1273494"/>
      </dsp:txXfrm>
    </dsp:sp>
    <dsp:sp modelId="{9F3132DA-3550-4BA1-BD53-D29003AC1AE9}">
      <dsp:nvSpPr>
        <dsp:cNvPr id="0" name=""/>
        <dsp:cNvSpPr/>
      </dsp:nvSpPr>
      <dsp:spPr>
        <a:xfrm>
          <a:off x="5000004" y="2893762"/>
          <a:ext cx="693195" cy="693195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tint val="60000"/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900" b="1" kern="1200"/>
        </a:p>
      </dsp:txBody>
      <dsp:txXfrm>
        <a:off x="5091887" y="3036560"/>
        <a:ext cx="509429" cy="407599"/>
      </dsp:txXfrm>
    </dsp:sp>
    <dsp:sp modelId="{72AF9280-AF06-4590-AB31-F57524F9F958}">
      <dsp:nvSpPr>
        <dsp:cNvPr id="0" name=""/>
        <dsp:cNvSpPr/>
      </dsp:nvSpPr>
      <dsp:spPr>
        <a:xfrm>
          <a:off x="5790247" y="2232251"/>
          <a:ext cx="2271600" cy="20162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  <a:gs pos="48000">
              <a:schemeClr val="accent1">
                <a:hueOff val="0"/>
                <a:satOff val="0"/>
                <a:lumOff val="0"/>
                <a:alphaOff val="0"/>
                <a:tint val="54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4000"/>
                <a:satMod val="260000"/>
              </a:schemeClr>
            </a:gs>
          </a:gsLst>
          <a:lin ang="16200000" scaled="1"/>
        </a:gradFill>
        <a:ln>
          <a:noFill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IDENTIDAD 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MEMORIA HISTÓRICA</a:t>
          </a:r>
          <a:endParaRPr lang="es-ES" sz="1800" b="1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6122915" y="2527519"/>
        <a:ext cx="1606264" cy="1425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0E7CB-FBA1-49E7-AC82-66A67FEEC1E3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2762E-6F0D-4101-A21B-E60D49A5DF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6350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50236-410A-4D98-B6D0-832454F9E325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EEBC-2892-4347-941F-61D281CA0E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107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BC-2892-4347-941F-61D281CA0E4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5717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EEBC-2892-4347-941F-61D281CA0E4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5532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5486401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852864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1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D60A6B1-6A0D-45F3-A5FD-1AD59FEA1547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2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3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4EC9ED0-7201-4250-99A2-B940E2292B3C}" type="datetimeFigureOut">
              <a:rPr lang="es-ES" smtClean="0"/>
              <a:t>08/12/2011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204448" cy="1656184"/>
          </a:xfrm>
        </p:spPr>
        <p:txBody>
          <a:bodyPr/>
          <a:lstStyle/>
          <a:p>
            <a:r>
              <a:rPr lang="es-ES" sz="4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RESOLUCION</a:t>
            </a:r>
            <a:r>
              <a:rPr lang="es-ES" sz="4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Nº 151/11</a:t>
            </a:r>
            <a:endParaRPr lang="es-ES" sz="4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1600" y="2708920"/>
            <a:ext cx="6624736" cy="3600400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CAMPO SOCIAL Y </a:t>
            </a: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HUMANÍSTICO</a:t>
            </a:r>
            <a:endParaRPr lang="es-ES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s-ES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Gestión Pública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Seguridad Pública y Ciudadana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Socio Educativa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Desarrollo Social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Cultura y Comunicación</a:t>
            </a:r>
            <a:endParaRPr lang="es-ES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228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7008">
        <p14:reveal/>
      </p:transition>
    </mc:Choice>
    <mc:Fallback>
      <p:transition spd="slow" advTm="70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143000"/>
          </a:xfrm>
        </p:spPr>
        <p:txBody>
          <a:bodyPr/>
          <a:lstStyle/>
          <a:p>
            <a:r>
              <a:rPr lang="es-E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es-E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96701"/>
              </p:ext>
            </p:extLst>
          </p:nvPr>
        </p:nvGraphicFramePr>
        <p:xfrm>
          <a:off x="467544" y="1052736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854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581">
        <p14:reveal/>
      </p:transition>
    </mc:Choice>
    <mc:Fallback>
      <p:transition spd="slow" advTm="45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3 Diagrama"/>
          <p:cNvGraphicFramePr/>
          <p:nvPr>
            <p:extLst>
              <p:ext uri="{D42A27DB-BD31-4B8C-83A1-F6EECF244321}">
                <p14:modId xmlns:p14="http://schemas.microsoft.com/office/powerpoint/2010/main" val="3868650120"/>
              </p:ext>
            </p:extLst>
          </p:nvPr>
        </p:nvGraphicFramePr>
        <p:xfrm>
          <a:off x="755576" y="764704"/>
          <a:ext cx="72008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4689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480">
        <p14:reveal/>
      </p:transition>
    </mc:Choice>
    <mc:Fallback>
      <p:transition spd="slow" advTm="44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349945529"/>
              </p:ext>
            </p:extLst>
          </p:nvPr>
        </p:nvGraphicFramePr>
        <p:xfrm>
          <a:off x="611560" y="548681"/>
          <a:ext cx="741682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636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50"/>
    </mc:Choice>
    <mc:Fallback>
      <p:transition spd="slow" advTm="705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63148687"/>
              </p:ext>
            </p:extLst>
          </p:nvPr>
        </p:nvGraphicFramePr>
        <p:xfrm>
          <a:off x="395536" y="116633"/>
          <a:ext cx="799288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259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21"/>
    </mc:Choice>
    <mc:Fallback>
      <p:transition spd="slow" advTm="572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988157359"/>
              </p:ext>
            </p:extLst>
          </p:nvPr>
        </p:nvGraphicFramePr>
        <p:xfrm>
          <a:off x="323528" y="188640"/>
          <a:ext cx="806489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0108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176">
        <p14:reveal/>
      </p:transition>
    </mc:Choice>
    <mc:Fallback>
      <p:transition spd="slow" advTm="41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160</TotalTime>
  <Words>106</Words>
  <Application>Microsoft Office PowerPoint</Application>
  <PresentationFormat>Presentación en pantalla (4:3)</PresentationFormat>
  <Paragraphs>46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Adyacencia</vt:lpstr>
      <vt:lpstr>RESOLUCION Nº 151/11</vt:lpstr>
      <vt:lpstr> 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RESOLUCION Nº 151/11</dc:title>
  <dc:creator>ANALIA</dc:creator>
  <cp:lastModifiedBy>ANALIA</cp:lastModifiedBy>
  <cp:revision>22</cp:revision>
  <dcterms:created xsi:type="dcterms:W3CDTF">2011-12-06T22:11:07Z</dcterms:created>
  <dcterms:modified xsi:type="dcterms:W3CDTF">2011-12-08T03:57:40Z</dcterms:modified>
</cp:coreProperties>
</file>